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b2a0e0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b2a0e0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Pumping Lemma for CFLs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Ogden’s Lemma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Ogden’s Lemma: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lang="en-PH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4"/>
            <a:ext cx="7030500" cy="280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For every context-free language L,</a:t>
            </a:r>
            <a:endParaRPr lang="en-PH" sz="1800" dirty="0"/>
          </a:p>
          <a:p>
            <a:r>
              <a:rPr lang="en-US" sz="1800" dirty="0"/>
              <a:t>	∃p such that ∀</a:t>
            </a:r>
            <a:r>
              <a:rPr lang="en-US" sz="1800" dirty="0" err="1"/>
              <a:t>z∈L</a:t>
            </a:r>
            <a:r>
              <a:rPr lang="en-US" sz="1800" dirty="0"/>
              <a:t>, with |z|≥p,</a:t>
            </a:r>
            <a:endParaRPr lang="en-PH" sz="1800" dirty="0"/>
          </a:p>
          <a:p>
            <a:r>
              <a:rPr lang="en-US" sz="1800" dirty="0"/>
              <a:t>	for every way of marking p or more symbols of z,</a:t>
            </a:r>
            <a:endParaRPr lang="en-PH" sz="1800" dirty="0"/>
          </a:p>
          <a:p>
            <a:r>
              <a:rPr lang="en-US" sz="1800" dirty="0"/>
              <a:t>∃ a decomposition of z = </a:t>
            </a:r>
            <a:r>
              <a:rPr lang="en-US" sz="1800" dirty="0" err="1"/>
              <a:t>u•v•w•x•y</a:t>
            </a:r>
            <a:r>
              <a:rPr lang="en-US" sz="1800" dirty="0"/>
              <a:t> where</a:t>
            </a:r>
            <a:endParaRPr lang="en-PH" sz="1800" dirty="0"/>
          </a:p>
          <a:p>
            <a:pPr lvl="0"/>
            <a:r>
              <a:rPr lang="en-US" sz="1800" dirty="0" err="1"/>
              <a:t>v•w•x</a:t>
            </a:r>
            <a:r>
              <a:rPr lang="en-US" sz="1800" dirty="0"/>
              <a:t> has at most p marked symbols</a:t>
            </a:r>
            <a:endParaRPr lang="en-PH" sz="1800" dirty="0"/>
          </a:p>
          <a:p>
            <a:pPr lvl="0"/>
            <a:r>
              <a:rPr lang="en-US" sz="1800" dirty="0" err="1"/>
              <a:t>v•x</a:t>
            </a:r>
            <a:r>
              <a:rPr lang="en-US" sz="1800" dirty="0"/>
              <a:t> at least 1 marked symbol</a:t>
            </a:r>
            <a:endParaRPr lang="en-PH" sz="1800" dirty="0"/>
          </a:p>
          <a:p>
            <a:pPr lvl="0"/>
            <a:r>
              <a:rPr lang="en-US" sz="1800" dirty="0"/>
              <a:t>∀i≥0, </a:t>
            </a:r>
            <a:r>
              <a:rPr lang="en-US" sz="1800" dirty="0" err="1"/>
              <a:t>u•v</a:t>
            </a:r>
            <a:r>
              <a:rPr lang="en-US" sz="1800" baseline="30000" dirty="0" err="1"/>
              <a:t>i</a:t>
            </a:r>
            <a:r>
              <a:rPr lang="en-US" sz="1800" dirty="0" err="1"/>
              <a:t>•w•x</a:t>
            </a:r>
            <a:r>
              <a:rPr lang="en-US" sz="1800" baseline="30000" dirty="0" err="1"/>
              <a:t>i</a:t>
            </a:r>
            <a:r>
              <a:rPr lang="en-US" sz="1800" dirty="0" err="1"/>
              <a:t>•y</a:t>
            </a:r>
            <a:r>
              <a:rPr lang="en-US" sz="1800" dirty="0"/>
              <a:t> ∈L.</a:t>
            </a:r>
            <a:endParaRPr lang="en-PH"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166-A32F-40ED-855C-B178BF2C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(contrapositive)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18D5-F81C-450E-9663-CE7F707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</p:spPr>
        <p:txBody>
          <a:bodyPr/>
          <a:lstStyle/>
          <a:p>
            <a:r>
              <a:rPr lang="en-US" sz="1800" dirty="0"/>
              <a:t>Let L be a language.</a:t>
            </a:r>
            <a:endParaRPr lang="en-PH" sz="1800" dirty="0"/>
          </a:p>
          <a:p>
            <a:r>
              <a:rPr lang="en-US" sz="1800" dirty="0"/>
              <a:t>	If ∀p, ∃</a:t>
            </a:r>
            <a:r>
              <a:rPr lang="en-US" sz="1800" dirty="0" err="1"/>
              <a:t>z∈L</a:t>
            </a:r>
            <a:r>
              <a:rPr lang="en-US" sz="1800" dirty="0"/>
              <a:t>, |z|≥p,</a:t>
            </a:r>
            <a:endParaRPr lang="en-PH" sz="1800" dirty="0"/>
          </a:p>
          <a:p>
            <a:r>
              <a:rPr lang="en-US" sz="1800" dirty="0"/>
              <a:t>	∃ a marking of p or more symbols of z, such that</a:t>
            </a:r>
            <a:endParaRPr lang="en-PH" sz="1800" dirty="0"/>
          </a:p>
          <a:p>
            <a:r>
              <a:rPr lang="en-US" sz="1800" dirty="0"/>
              <a:t>	For every decomposition of z = </a:t>
            </a:r>
            <a:r>
              <a:rPr lang="en-US" sz="1800" dirty="0" err="1"/>
              <a:t>u•v•w•x•y</a:t>
            </a:r>
            <a:r>
              <a:rPr lang="en-US" sz="1800" dirty="0"/>
              <a:t> where</a:t>
            </a:r>
            <a:endParaRPr lang="en-PH" sz="1800" dirty="0"/>
          </a:p>
          <a:p>
            <a:pPr lvl="0"/>
            <a:r>
              <a:rPr lang="en-US" sz="1800" dirty="0" err="1"/>
              <a:t>v•w•x</a:t>
            </a:r>
            <a:r>
              <a:rPr lang="en-US" sz="1800" dirty="0"/>
              <a:t> has at most p marked symbols</a:t>
            </a:r>
            <a:endParaRPr lang="en-PH" sz="1800" dirty="0"/>
          </a:p>
          <a:p>
            <a:pPr lvl="0"/>
            <a:r>
              <a:rPr lang="en-US" sz="1800" dirty="0" err="1"/>
              <a:t>v•x</a:t>
            </a:r>
            <a:r>
              <a:rPr lang="en-US" sz="1800" dirty="0"/>
              <a:t> has at least one marked symbol</a:t>
            </a:r>
            <a:endParaRPr lang="en-PH" sz="1800" dirty="0"/>
          </a:p>
          <a:p>
            <a:pPr lvl="0"/>
            <a:r>
              <a:rPr lang="en-US" sz="1800" dirty="0"/>
              <a:t>∃i≥0 where </a:t>
            </a:r>
            <a:r>
              <a:rPr lang="en-US" sz="1800" dirty="0" err="1"/>
              <a:t>u•v</a:t>
            </a:r>
            <a:r>
              <a:rPr lang="en-US" sz="1800" baseline="30000" dirty="0" err="1"/>
              <a:t>i</a:t>
            </a:r>
            <a:r>
              <a:rPr lang="en-US" sz="1800" dirty="0" err="1"/>
              <a:t>•w•x</a:t>
            </a:r>
            <a:r>
              <a:rPr lang="en-US" sz="1800" baseline="30000" dirty="0" err="1"/>
              <a:t>i</a:t>
            </a:r>
            <a:r>
              <a:rPr lang="en-US" sz="1800" dirty="0" err="1"/>
              <a:t>•y</a:t>
            </a:r>
            <a:r>
              <a:rPr lang="en-US" sz="1800" dirty="0"/>
              <a:t> ∉L.</a:t>
            </a:r>
            <a:endParaRPr lang="en-PH" sz="1800" dirty="0"/>
          </a:p>
          <a:p>
            <a:r>
              <a:rPr lang="en-US" sz="1800" dirty="0"/>
              <a:t>Then L is not context-free.</a:t>
            </a:r>
            <a:endParaRPr lang="en-PH" sz="1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841791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On-screen Show (16:9)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Nunito</vt:lpstr>
      <vt:lpstr>Arial</vt:lpstr>
      <vt:lpstr>Momentum</vt:lpstr>
      <vt:lpstr>Pumping Lemma for CFLs</vt:lpstr>
      <vt:lpstr>Ogden’s Lemma:   </vt:lpstr>
      <vt:lpstr>(contrapositive)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</dc:title>
  <dc:creator>Leo Jhon Dizon</dc:creator>
  <cp:lastModifiedBy>Leo Jhon Dizon</cp:lastModifiedBy>
  <cp:revision>4</cp:revision>
  <dcterms:modified xsi:type="dcterms:W3CDTF">2019-09-25T05:41:40Z</dcterms:modified>
</cp:coreProperties>
</file>