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Pumping Lemma for CFLs</a:t>
            </a:r>
            <a:endParaRPr lang="en-PH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PH" dirty="0"/>
              <a:t>Closure Properties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CFLs are closed under union, concatenation and Kleene-star.</a:t>
            </a:r>
            <a:endParaRPr lang="en-PH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2575" y="1914525"/>
            <a:ext cx="7524600" cy="2617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Let L, L</a:t>
            </a:r>
            <a:r>
              <a:rPr lang="en-US" sz="2000" baseline="-25000" dirty="0"/>
              <a:t>1</a:t>
            </a:r>
            <a:r>
              <a:rPr lang="en-US" sz="2000" dirty="0"/>
              <a:t> and L</a:t>
            </a:r>
            <a:r>
              <a:rPr lang="en-US" sz="2000" baseline="-25000" dirty="0"/>
              <a:t>2</a:t>
            </a:r>
            <a:r>
              <a:rPr lang="en-US" sz="2000" dirty="0"/>
              <a:t> be arbitrary context-free languages with context-free grammars G = (V, T, P, S), G</a:t>
            </a:r>
            <a:r>
              <a:rPr lang="en-US" sz="2000" baseline="-25000" dirty="0"/>
              <a:t>1</a:t>
            </a:r>
            <a:r>
              <a:rPr lang="en-US" sz="2000" dirty="0"/>
              <a:t> = (</a:t>
            </a:r>
            <a:r>
              <a:rPr lang="en-US" sz="2000" dirty="0" err="1"/>
              <a:t>V</a:t>
            </a:r>
            <a:r>
              <a:rPr lang="en-US" sz="2000" baseline="-25000" dirty="0" err="1"/>
              <a:t>l</a:t>
            </a:r>
            <a:r>
              <a:rPr lang="en-US" sz="2000" baseline="-25000" dirty="0"/>
              <a:t>, </a:t>
            </a:r>
            <a:r>
              <a:rPr lang="en-US" sz="2000" dirty="0"/>
              <a:t>T</a:t>
            </a:r>
            <a:r>
              <a:rPr lang="en-US" sz="2000" baseline="-25000" dirty="0"/>
              <a:t>l</a:t>
            </a:r>
            <a:r>
              <a:rPr lang="en-US" sz="2000" dirty="0"/>
              <a:t>, P</a:t>
            </a:r>
            <a:r>
              <a:rPr lang="en-US" sz="2000" baseline="-25000" dirty="0"/>
              <a:t>l</a:t>
            </a:r>
            <a:r>
              <a:rPr lang="en-US" sz="2000" dirty="0"/>
              <a:t>, </a:t>
            </a:r>
            <a:r>
              <a:rPr lang="en-US" sz="2000" dirty="0" err="1"/>
              <a:t>S</a:t>
            </a:r>
            <a:r>
              <a:rPr lang="en-US" sz="2000" baseline="-25000" dirty="0" err="1"/>
              <a:t>l</a:t>
            </a:r>
            <a:r>
              <a:rPr lang="en-US" sz="2000" dirty="0"/>
              <a:t>) and G</a:t>
            </a:r>
            <a:r>
              <a:rPr lang="en-US" sz="2000" baseline="-25000" dirty="0"/>
              <a:t>2</a:t>
            </a:r>
            <a:r>
              <a:rPr lang="en-US" sz="2000" dirty="0"/>
              <a:t> = (V</a:t>
            </a:r>
            <a:r>
              <a:rPr lang="en-US" sz="2000" baseline="-25000" dirty="0"/>
              <a:t>2</a:t>
            </a:r>
            <a:r>
              <a:rPr lang="en-US" sz="2000" dirty="0"/>
              <a:t>, T</a:t>
            </a:r>
            <a:r>
              <a:rPr lang="en-US" sz="2000" baseline="-25000" dirty="0"/>
              <a:t>2</a:t>
            </a:r>
            <a:r>
              <a:rPr lang="en-US" sz="2000" dirty="0"/>
              <a:t>, P</a:t>
            </a:r>
            <a:r>
              <a:rPr lang="en-US" sz="2000" baseline="-25000" dirty="0"/>
              <a:t>2</a:t>
            </a:r>
            <a:r>
              <a:rPr lang="en-US" sz="2000" dirty="0"/>
              <a:t>, S</a:t>
            </a:r>
            <a:r>
              <a:rPr lang="en-US" sz="2000" baseline="-25000" dirty="0"/>
              <a:t>2</a:t>
            </a:r>
            <a:r>
              <a:rPr lang="en-US" sz="2000" dirty="0"/>
              <a:t>), respectively. Assume V, </a:t>
            </a:r>
            <a:r>
              <a:rPr lang="en-US" sz="2000" dirty="0" err="1"/>
              <a:t>V</a:t>
            </a:r>
            <a:r>
              <a:rPr lang="en-US" sz="2000" baseline="-25000" dirty="0" err="1"/>
              <a:t>l</a:t>
            </a:r>
            <a:r>
              <a:rPr lang="en-US" sz="2000" dirty="0"/>
              <a:t> and </a:t>
            </a:r>
            <a:r>
              <a:rPr lang="en-US" sz="2000" dirty="0" err="1"/>
              <a:t>V</a:t>
            </a:r>
            <a:r>
              <a:rPr lang="en-US" sz="2000" baseline="-25000" dirty="0" err="1"/>
              <a:t>l</a:t>
            </a:r>
            <a:r>
              <a:rPr lang="en-US" sz="2000" dirty="0"/>
              <a:t> are disjoint. If not, the variables must be renamed first to ensure the variable sets are disjoint.</a:t>
            </a:r>
            <a:endParaRPr lang="en-PH" sz="20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B3CA-675A-4E80-AE5F-260CA751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Complementation and Intersection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AED1E-12A5-4175-8D72-31D1BA3C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597875"/>
            <a:ext cx="7030500" cy="2933775"/>
          </a:xfrm>
        </p:spPr>
        <p:txBody>
          <a:bodyPr/>
          <a:lstStyle/>
          <a:p>
            <a:r>
              <a:rPr lang="en-US" sz="2000" dirty="0"/>
              <a:t>Unlike regular languages, for the context-free languages to be closed under complementation, the complement of every CFL must be a CFL. From example Clos_ex2, the language L= {w ∈ ∑* | w ≠ss for any s } is context-free. The complement of L is L = ss | s ∈ {</a:t>
            </a:r>
            <a:r>
              <a:rPr lang="en-US" sz="2000" dirty="0" err="1"/>
              <a:t>a,b</a:t>
            </a:r>
            <a:r>
              <a:rPr lang="en-US" sz="2000" dirty="0"/>
              <a:t>}* }. Therefore, CFLs are not closed under complementation.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290182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170</Words>
  <Application>Microsoft Office PowerPoint</Application>
  <PresentationFormat>On-screen Show (16:9)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Nunito</vt:lpstr>
      <vt:lpstr>Arial</vt:lpstr>
      <vt:lpstr>Maven Pro</vt:lpstr>
      <vt:lpstr>Momentum</vt:lpstr>
      <vt:lpstr>Pumping Lemma for CFLs</vt:lpstr>
      <vt:lpstr>CFLs are closed under union, concatenation and Kleene-star.</vt:lpstr>
      <vt:lpstr>Complementation and Intersection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8</cp:revision>
  <dcterms:modified xsi:type="dcterms:W3CDTF">2019-09-25T06:10:20Z</dcterms:modified>
</cp:coreProperties>
</file>