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Maven Pro" panose="020B0604020202020204" charset="0"/>
      <p:regular r:id="rId6"/>
      <p:bold r:id="rId7"/>
    </p:embeddedFont>
    <p:embeddedFont>
      <p:font typeface="Nunito"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FFF9519-7051-4B8E-A044-0BD6F5B50487}">
          <p14:sldIdLst>
            <p14:sldId id="256"/>
            <p14:sldId id="257"/>
            <p14:sldId id="25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0" y="4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35f76047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35f76047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560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Turning Machines</a:t>
            </a:r>
            <a:endParaRPr dirty="0"/>
          </a:p>
        </p:txBody>
      </p:sp>
      <p:sp>
        <p:nvSpPr>
          <p:cNvPr id="3" name="Subtitle 2">
            <a:extLst>
              <a:ext uri="{FF2B5EF4-FFF2-40B4-BE49-F238E27FC236}">
                <a16:creationId xmlns:a16="http://schemas.microsoft.com/office/drawing/2014/main" id="{72CEBB2C-6916-4AA9-9D17-34C16C8E545A}"/>
              </a:ext>
            </a:extLst>
          </p:cNvPr>
          <p:cNvSpPr>
            <a:spLocks noGrp="1"/>
          </p:cNvSpPr>
          <p:nvPr>
            <p:ph type="subTitle" idx="1"/>
          </p:nvPr>
        </p:nvSpPr>
        <p:spPr/>
        <p:txBody>
          <a:bodyPr/>
          <a:lstStyle/>
          <a:p>
            <a:r>
              <a:rPr lang="en-US" dirty="0"/>
              <a:t>Equivalence of PDAs and CGFs</a:t>
            </a:r>
            <a:endParaRPr lang="en-PH" dirty="0"/>
          </a:p>
          <a:p>
            <a:endParaRPr lang="en-PH"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740437"/>
            <a:ext cx="7030500" cy="999300"/>
          </a:xfrm>
          <a:prstGeom prst="rect">
            <a:avLst/>
          </a:prstGeom>
        </p:spPr>
        <p:txBody>
          <a:bodyPr spcFirstLastPara="1" wrap="square" lIns="91425" tIns="91425" rIns="91425" bIns="91425" anchor="t" anchorCtr="0">
            <a:noAutofit/>
          </a:bodyPr>
          <a:lstStyle/>
          <a:p>
            <a:r>
              <a:rPr lang="en-US" dirty="0"/>
              <a:t>Some TM Construction Techniques</a:t>
            </a:r>
            <a:br>
              <a:rPr lang="en-PH" dirty="0"/>
            </a:br>
            <a:br>
              <a:rPr lang="en-PH" dirty="0"/>
            </a:br>
            <a:endParaRPr dirty="0"/>
          </a:p>
        </p:txBody>
      </p:sp>
      <p:sp>
        <p:nvSpPr>
          <p:cNvPr id="284" name="Google Shape;284;p14"/>
          <p:cNvSpPr txBox="1">
            <a:spLocks noGrp="1"/>
          </p:cNvSpPr>
          <p:nvPr>
            <p:ph type="body" idx="1"/>
          </p:nvPr>
        </p:nvSpPr>
        <p:spPr>
          <a:xfrm>
            <a:off x="957264" y="1471613"/>
            <a:ext cx="7377036" cy="2931450"/>
          </a:xfrm>
          <a:prstGeom prst="rect">
            <a:avLst/>
          </a:prstGeom>
        </p:spPr>
        <p:txBody>
          <a:bodyPr spcFirstLastPara="1" wrap="square" lIns="91425" tIns="91425" rIns="91425" bIns="91425" anchor="t" anchorCtr="0">
            <a:noAutofit/>
          </a:bodyPr>
          <a:lstStyle/>
          <a:p>
            <a:r>
              <a:rPr lang="en-US" sz="2000" dirty="0"/>
              <a:t>Turing Machine recognizable languages may need very complex Turing machines. The number of states and the size of the tape alphabet may become very large resulting in an enormous amount of transitions. </a:t>
            </a:r>
            <a:endParaRPr lang="en-PH"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C52D-84CD-46FA-9381-0832DF0D5D69}"/>
              </a:ext>
            </a:extLst>
          </p:cNvPr>
          <p:cNvSpPr>
            <a:spLocks noGrp="1"/>
          </p:cNvSpPr>
          <p:nvPr>
            <p:ph type="title"/>
          </p:nvPr>
        </p:nvSpPr>
        <p:spPr/>
        <p:txBody>
          <a:bodyPr/>
          <a:lstStyle/>
          <a:p>
            <a:r>
              <a:rPr lang="en-US" dirty="0"/>
              <a:t>Some TM Construction Techniques</a:t>
            </a:r>
            <a:endParaRPr lang="en-PH" dirty="0"/>
          </a:p>
        </p:txBody>
      </p:sp>
      <p:sp>
        <p:nvSpPr>
          <p:cNvPr id="3" name="Text Placeholder 2">
            <a:extLst>
              <a:ext uri="{FF2B5EF4-FFF2-40B4-BE49-F238E27FC236}">
                <a16:creationId xmlns:a16="http://schemas.microsoft.com/office/drawing/2014/main" id="{EB96A3BB-78FB-42D5-9624-4A7173DC66FC}"/>
              </a:ext>
            </a:extLst>
          </p:cNvPr>
          <p:cNvSpPr>
            <a:spLocks noGrp="1"/>
          </p:cNvSpPr>
          <p:nvPr>
            <p:ph type="body" idx="1"/>
          </p:nvPr>
        </p:nvSpPr>
        <p:spPr>
          <a:xfrm>
            <a:off x="1303800" y="1597875"/>
            <a:ext cx="7030500" cy="2933775"/>
          </a:xfrm>
        </p:spPr>
        <p:txBody>
          <a:bodyPr/>
          <a:lstStyle/>
          <a:p>
            <a:pPr marL="146050" indent="0">
              <a:buNone/>
            </a:pPr>
            <a:r>
              <a:rPr lang="en-US" sz="2000" dirty="0"/>
              <a:t>The transition diagram becomes too complex to be readable by the average human eyes. It becomes increasingly more important to focus on the overall strategy of the Tm than on every detail of the TM.</a:t>
            </a:r>
            <a:endParaRPr lang="en-PH" sz="2000" dirty="0"/>
          </a:p>
          <a:p>
            <a:pPr marL="146050" indent="0">
              <a:buNone/>
            </a:pPr>
            <a:endParaRPr lang="en-PH" dirty="0"/>
          </a:p>
        </p:txBody>
      </p:sp>
    </p:spTree>
    <p:extLst>
      <p:ext uri="{BB962C8B-B14F-4D97-AF65-F5344CB8AC3E}">
        <p14:creationId xmlns:p14="http://schemas.microsoft.com/office/powerpoint/2010/main" val="1094753294"/>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86</Words>
  <Application>Microsoft Office PowerPoint</Application>
  <PresentationFormat>On-screen Show (16:9)</PresentationFormat>
  <Paragraphs>6</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Maven Pro</vt:lpstr>
      <vt:lpstr>Nunito</vt:lpstr>
      <vt:lpstr>Arial</vt:lpstr>
      <vt:lpstr>Momentum</vt:lpstr>
      <vt:lpstr>Turning Machines</vt:lpstr>
      <vt:lpstr>Some TM Construction Techniques  </vt:lpstr>
      <vt:lpstr>Some TM Construction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CFG Normal Forms</dc:title>
  <dc:creator>Leo Jhon Dizon</dc:creator>
  <cp:lastModifiedBy>Leo Jhon Dizon</cp:lastModifiedBy>
  <cp:revision>25</cp:revision>
  <dcterms:modified xsi:type="dcterms:W3CDTF">2019-09-25T06:44:32Z</dcterms:modified>
</cp:coreProperties>
</file>