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990204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Chomsky Hierarchy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BB2C-6916-4AA9-9D17-34C16C8E5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Context-Free Languages </a:t>
            </a:r>
            <a:endParaRPr lang="en-PH" dirty="0"/>
          </a:p>
          <a:p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087872" y="740437"/>
            <a:ext cx="7462356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Context-Free Languages </a:t>
            </a:r>
            <a:br>
              <a:rPr lang="en-PH" dirty="0"/>
            </a:br>
            <a:br>
              <a:rPr lang="en-PH" dirty="0"/>
            </a:br>
            <a:br>
              <a:rPr lang="en-PH" dirty="0"/>
            </a:b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7264" y="1880557"/>
            <a:ext cx="7377036" cy="2522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 next layer in the Chomsky hierarchy are the context-free languages. CFLs are languages of type 2. They are accepted by context-free grammars and pushdown automata. </a:t>
            </a:r>
            <a:endParaRPr lang="en-PH" sz="2000" dirty="0"/>
          </a:p>
          <a:p>
            <a:endParaRPr lang="en-P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10A4F-3460-4FC1-B1FD-3485F34D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262" y="1466491"/>
            <a:ext cx="7031037" cy="3065159"/>
          </a:xfrm>
        </p:spPr>
        <p:txBody>
          <a:bodyPr/>
          <a:lstStyle/>
          <a:p>
            <a:r>
              <a:rPr lang="en-US" sz="2000" dirty="0"/>
              <a:t>The productions of CFGs are of the form </a:t>
            </a:r>
            <a:r>
              <a:rPr lang="en-US" sz="2000" dirty="0" err="1"/>
              <a:t>A</a:t>
            </a:r>
            <a:r>
              <a:rPr lang="en-US" sz="2000" b="1" dirty="0" err="1"/>
              <a:t>→</a:t>
            </a:r>
            <a:r>
              <a:rPr lang="en-US" sz="2000" dirty="0" err="1"/>
              <a:t>ɣ</a:t>
            </a:r>
            <a:r>
              <a:rPr lang="en-US" sz="2000" dirty="0"/>
              <a:t> where A is some variable and ɣ is a string of variables and/or terminals. Section 7.2 has shown that every regular language is context-free. By removing the restrictions on the right sides of productions of regular grammars, CFGs are able to accept more languages. Section 10.2 has identified several CFLs that are not regular.</a:t>
            </a:r>
            <a:endParaRPr lang="en-PH" sz="2000" dirty="0"/>
          </a:p>
          <a:p>
            <a:endParaRPr lang="en-PH" dirty="0"/>
          </a:p>
        </p:txBody>
      </p:sp>
      <p:sp>
        <p:nvSpPr>
          <p:cNvPr id="4" name="Google Shape;283;p14">
            <a:extLst>
              <a:ext uri="{FF2B5EF4-FFF2-40B4-BE49-F238E27FC236}">
                <a16:creationId xmlns:a16="http://schemas.microsoft.com/office/drawing/2014/main" id="{70E668E9-1016-4D12-9131-6D4DDA7841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338" y="598488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Context-Free Languages </a:t>
            </a:r>
            <a:br>
              <a:rPr lang="en-PH" dirty="0"/>
            </a:br>
            <a:br>
              <a:rPr lang="en-PH" dirty="0"/>
            </a:br>
            <a:br>
              <a:rPr lang="en-PH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86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CF4B-D3F6-4AAB-A2DB-9ADD1D33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Languages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AB33D-1243-4521-B607-B2507D28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803" y="1810693"/>
            <a:ext cx="6764158" cy="2713668"/>
          </a:xfrm>
        </p:spPr>
        <p:txBody>
          <a:bodyPr/>
          <a:lstStyle/>
          <a:p>
            <a:r>
              <a:rPr lang="en-US" sz="2000" dirty="0"/>
              <a:t>Each PDA has access to an infinite stack not available with finite automata. It allows a PDA to remember something potentially infinite not possible with NFAs. This improves the language accepting capability and is a reason why some CFLs are not regular. </a:t>
            </a:r>
            <a:endParaRPr lang="en-PH" sz="2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431386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156</Words>
  <Application>Microsoft Office PowerPoint</Application>
  <PresentationFormat>On-screen Show (16:9)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Nunito</vt:lpstr>
      <vt:lpstr>Arial</vt:lpstr>
      <vt:lpstr>Maven Pro</vt:lpstr>
      <vt:lpstr>Momentum</vt:lpstr>
      <vt:lpstr>Chomsky Hierarchy</vt:lpstr>
      <vt:lpstr>Context-Free Languages    </vt:lpstr>
      <vt:lpstr>Context-Free Languages    </vt:lpstr>
      <vt:lpstr>Context-Free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26</cp:revision>
  <dcterms:modified xsi:type="dcterms:W3CDTF">2019-09-25T07:41:41Z</dcterms:modified>
</cp:coreProperties>
</file>