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990204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Chomsky Hierarchy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BB2C-6916-4AA9-9D17-34C16C8E5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Regular Languages </a:t>
            </a:r>
            <a:endParaRPr lang="en-PH" dirty="0"/>
          </a:p>
          <a:p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087872" y="740437"/>
            <a:ext cx="7462356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Regular Languages </a:t>
            </a: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br>
              <a:rPr lang="en-PH" dirty="0"/>
            </a:b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7264" y="1880557"/>
            <a:ext cx="7377036" cy="2522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 second largest class of languages in the Chomsky hierarchy are the context-sensitive languages. They are categorized as type 1 languages. They are accepted by context-sensitive grammars and by the linear bounded automata. </a:t>
            </a:r>
            <a:endParaRPr lang="en-PH" sz="2000" dirty="0"/>
          </a:p>
          <a:p>
            <a:endParaRPr lang="en-PH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B148-F47A-4857-A4FF-199B32B8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4788" y="1242203"/>
            <a:ext cx="7030500" cy="2376059"/>
          </a:xfrm>
        </p:spPr>
        <p:txBody>
          <a:bodyPr/>
          <a:lstStyle/>
          <a:p>
            <a:pPr marL="146050" indent="0">
              <a:buNone/>
            </a:pPr>
            <a:r>
              <a:rPr lang="en-US" sz="2000" dirty="0"/>
              <a:t>Regular languages are also accepted by regular expressions. Regular expressions are syntactic models that recursively build sets of strings from primitive regular expressions using union, concatenation and Kleene-star. However, regular expressions do not grammatically derive strings in the language using productions or substitution rules. </a:t>
            </a:r>
            <a:endParaRPr lang="en-PH" sz="2000" dirty="0"/>
          </a:p>
          <a:p>
            <a:pPr marL="14605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806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0156-A3F8-4B91-A68A-E6F82DB1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Grammars </a:t>
            </a:r>
            <a:br>
              <a:rPr lang="en-PH" dirty="0"/>
            </a:b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D323-2604-4FDB-AB8F-1E7E2B66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72465"/>
            <a:ext cx="7030500" cy="25416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Regular Grammar</a:t>
            </a:r>
            <a:r>
              <a:rPr lang="en-US" sz="2000" dirty="0"/>
              <a:t> (RG) is a 4-tuple (V,T,P,S) where each component is described as follows: </a:t>
            </a:r>
            <a:endParaRPr lang="en-PH" sz="2000" dirty="0"/>
          </a:p>
          <a:p>
            <a:r>
              <a:rPr lang="en-US" sz="2000" dirty="0"/>
              <a:t>V is a finite set of variables or non-terminals,</a:t>
            </a:r>
            <a:endParaRPr lang="en-PH" sz="2000" dirty="0"/>
          </a:p>
          <a:p>
            <a:r>
              <a:rPr lang="en-US" sz="2000" dirty="0"/>
              <a:t>T is a finite set of terminals disjoint with V,</a:t>
            </a:r>
            <a:endParaRPr lang="en-PH" sz="2000" dirty="0"/>
          </a:p>
          <a:p>
            <a:r>
              <a:rPr lang="en-US" sz="2000" dirty="0"/>
              <a:t>P is a set of productions or substitution rules of the form </a:t>
            </a:r>
            <a:endParaRPr lang="en-PH" sz="2000" dirty="0"/>
          </a:p>
          <a:p>
            <a:r>
              <a:rPr lang="en-US" sz="2000" dirty="0" err="1"/>
              <a:t>A</a:t>
            </a:r>
            <a:r>
              <a:rPr lang="en-US" sz="2000" b="1" dirty="0" err="1"/>
              <a:t>→</a:t>
            </a:r>
            <a:r>
              <a:rPr lang="en-US" sz="2000" dirty="0" err="1"/>
              <a:t>xB</a:t>
            </a:r>
            <a:r>
              <a:rPr lang="en-US" sz="2000" dirty="0"/>
              <a:t> or </a:t>
            </a:r>
            <a:r>
              <a:rPr lang="en-US" sz="2000" dirty="0" err="1"/>
              <a:t>A</a:t>
            </a:r>
            <a:r>
              <a:rPr lang="en-US" sz="2000" b="1" dirty="0" err="1"/>
              <a:t>→</a:t>
            </a:r>
            <a:r>
              <a:rPr lang="en-US" sz="2000" dirty="0" err="1"/>
              <a:t>x</a:t>
            </a:r>
            <a:r>
              <a:rPr lang="en-US" sz="2000" dirty="0"/>
              <a:t>, for some variables A and B, and some string x of terminals in T*, and </a:t>
            </a:r>
            <a:endParaRPr lang="en-PH" sz="2000" dirty="0"/>
          </a:p>
          <a:p>
            <a:r>
              <a:rPr lang="en-US" sz="2000" dirty="0"/>
              <a:t>S∈V, is the start variable. </a:t>
            </a:r>
            <a:endParaRPr lang="en-PH" sz="2000" dirty="0"/>
          </a:p>
          <a:p>
            <a:pPr marL="14605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391856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186</Words>
  <Application>Microsoft Office PowerPoint</Application>
  <PresentationFormat>On-screen Show (16:9)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Nunito</vt:lpstr>
      <vt:lpstr>Arial</vt:lpstr>
      <vt:lpstr>Maven Pro</vt:lpstr>
      <vt:lpstr>Momentum</vt:lpstr>
      <vt:lpstr>Chomsky Hierarchy</vt:lpstr>
      <vt:lpstr>Regular Languages      </vt:lpstr>
      <vt:lpstr>PowerPoint Presentation</vt:lpstr>
      <vt:lpstr>Regular Grammars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28</cp:revision>
  <dcterms:modified xsi:type="dcterms:W3CDTF">2019-09-25T07:47:16Z</dcterms:modified>
</cp:coreProperties>
</file>