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59" r:id="rId6"/>
  </p:sldIdLst>
  <p:sldSz cx="9144000" cy="5143500" type="screen16x9"/>
  <p:notesSz cx="6858000" cy="9144000"/>
  <p:embeddedFontLst>
    <p:embeddedFont>
      <p:font typeface="Maven Pro" panose="020B0604020202020204" charset="0"/>
      <p:regular r:id="rId8"/>
      <p:bold r:id="rId9"/>
    </p:embeddedFont>
    <p:embeddedFont>
      <p:font typeface="Nuni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60"/>
            <p14:sldId id="25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72" y="6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560813"/>
            <a:ext cx="4990204"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The Chomsky Hierarchy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087872" y="740437"/>
            <a:ext cx="7462356" cy="999300"/>
          </a:xfrm>
          <a:prstGeom prst="rect">
            <a:avLst/>
          </a:prstGeom>
        </p:spPr>
        <p:txBody>
          <a:bodyPr spcFirstLastPara="1" wrap="square" lIns="91425" tIns="91425" rIns="91425" bIns="91425" anchor="t" anchorCtr="0">
            <a:noAutofit/>
          </a:bodyPr>
          <a:lstStyle/>
          <a:p>
            <a:r>
              <a:rPr lang="en-US" dirty="0"/>
              <a:t>Chomsky Hierarchy</a:t>
            </a:r>
            <a:br>
              <a:rPr lang="en-PH" dirty="0"/>
            </a:br>
            <a:br>
              <a:rPr lang="en-PH" dirty="0"/>
            </a:br>
            <a:br>
              <a:rPr lang="en-PH" dirty="0"/>
            </a:br>
            <a:br>
              <a:rPr lang="en-PH" dirty="0"/>
            </a:br>
            <a:br>
              <a:rPr lang="en-PH" dirty="0"/>
            </a:br>
            <a:br>
              <a:rPr lang="en-PH" dirty="0"/>
            </a:br>
            <a:endParaRPr dirty="0"/>
          </a:p>
        </p:txBody>
      </p:sp>
      <p:sp>
        <p:nvSpPr>
          <p:cNvPr id="284" name="Google Shape;284;p14"/>
          <p:cNvSpPr txBox="1">
            <a:spLocks noGrp="1"/>
          </p:cNvSpPr>
          <p:nvPr>
            <p:ph type="body" idx="1"/>
          </p:nvPr>
        </p:nvSpPr>
        <p:spPr>
          <a:xfrm>
            <a:off x="957264" y="1880557"/>
            <a:ext cx="7377036" cy="2522505"/>
          </a:xfrm>
          <a:prstGeom prst="rect">
            <a:avLst/>
          </a:prstGeom>
        </p:spPr>
        <p:txBody>
          <a:bodyPr spcFirstLastPara="1" wrap="square" lIns="91425" tIns="91425" rIns="91425" bIns="91425" anchor="t" anchorCtr="0">
            <a:noAutofit/>
          </a:bodyPr>
          <a:lstStyle/>
          <a:p>
            <a:r>
              <a:rPr lang="en-US" sz="2000" dirty="0"/>
              <a:t>The</a:t>
            </a:r>
            <a:r>
              <a:rPr lang="en-US" sz="2000" b="1" i="1" dirty="0"/>
              <a:t> Chomsky hierarchy</a:t>
            </a:r>
            <a:r>
              <a:rPr lang="en-US" sz="2000" dirty="0"/>
              <a:t> as illustrated in Figure 14-1, identifies the Turing machine recognizable languages to be of type 0,</a:t>
            </a:r>
            <a:endParaRPr lang="en-PH"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9BBA-C205-4875-BBF5-D2EA6D6EBBBD}"/>
              </a:ext>
            </a:extLst>
          </p:cNvPr>
          <p:cNvSpPr>
            <a:spLocks noGrp="1"/>
          </p:cNvSpPr>
          <p:nvPr>
            <p:ph type="title"/>
          </p:nvPr>
        </p:nvSpPr>
        <p:spPr/>
        <p:txBody>
          <a:bodyPr/>
          <a:lstStyle/>
          <a:p>
            <a:r>
              <a:rPr lang="en-US" dirty="0"/>
              <a:t>Chomsky Hierarchy</a:t>
            </a:r>
            <a:endParaRPr lang="en-PH" dirty="0"/>
          </a:p>
        </p:txBody>
      </p:sp>
      <p:sp>
        <p:nvSpPr>
          <p:cNvPr id="3" name="Text Placeholder 2">
            <a:extLst>
              <a:ext uri="{FF2B5EF4-FFF2-40B4-BE49-F238E27FC236}">
                <a16:creationId xmlns:a16="http://schemas.microsoft.com/office/drawing/2014/main" id="{9B92E70E-CE32-4202-9510-CF3DC68E264B}"/>
              </a:ext>
            </a:extLst>
          </p:cNvPr>
          <p:cNvSpPr>
            <a:spLocks noGrp="1"/>
          </p:cNvSpPr>
          <p:nvPr>
            <p:ph type="body" idx="1"/>
          </p:nvPr>
        </p:nvSpPr>
        <p:spPr/>
        <p:txBody>
          <a:bodyPr/>
          <a:lstStyle/>
          <a:p>
            <a:pPr marL="146050" indent="0">
              <a:buNone/>
            </a:pPr>
            <a:r>
              <a:rPr lang="en-US" sz="2000" dirty="0"/>
              <a:t>the context-sensitive languages to be of type 1, the context-free languages to be of type 2 and the regular languages to be of type 3. Each type of a lower number properly contains each type of a higher number.</a:t>
            </a:r>
            <a:endParaRPr lang="en-PH" sz="2000" dirty="0"/>
          </a:p>
        </p:txBody>
      </p:sp>
    </p:spTree>
    <p:extLst>
      <p:ext uri="{BB962C8B-B14F-4D97-AF65-F5344CB8AC3E}">
        <p14:creationId xmlns:p14="http://schemas.microsoft.com/office/powerpoint/2010/main" val="170807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088C-716B-41EE-BE3A-DC41B3C57F02}"/>
              </a:ext>
            </a:extLst>
          </p:cNvPr>
          <p:cNvSpPr>
            <a:spLocks noGrp="1"/>
          </p:cNvSpPr>
          <p:nvPr>
            <p:ph type="title"/>
          </p:nvPr>
        </p:nvSpPr>
        <p:spPr/>
        <p:txBody>
          <a:bodyPr/>
          <a:lstStyle/>
          <a:p>
            <a:r>
              <a:rPr lang="en-US" dirty="0"/>
              <a:t>Chomsky Hierarchy</a:t>
            </a:r>
            <a:endParaRPr lang="en-PH" dirty="0"/>
          </a:p>
        </p:txBody>
      </p:sp>
      <p:sp>
        <p:nvSpPr>
          <p:cNvPr id="3" name="Text Placeholder 2">
            <a:extLst>
              <a:ext uri="{FF2B5EF4-FFF2-40B4-BE49-F238E27FC236}">
                <a16:creationId xmlns:a16="http://schemas.microsoft.com/office/drawing/2014/main" id="{8359EFBD-291D-486C-A65C-0180C4B1AC42}"/>
              </a:ext>
            </a:extLst>
          </p:cNvPr>
          <p:cNvSpPr>
            <a:spLocks noGrp="1"/>
          </p:cNvSpPr>
          <p:nvPr>
            <p:ph type="body" idx="1"/>
          </p:nvPr>
        </p:nvSpPr>
        <p:spPr/>
        <p:txBody>
          <a:bodyPr/>
          <a:lstStyle/>
          <a:p>
            <a:r>
              <a:rPr lang="en-US" sz="2000" dirty="0"/>
              <a:t>It gives a pictorial view expressing that all RLs are CFLs, all CFLs are CSLs, and all CSLs are TRLs. Furthermore, there are TRLs that are not CSLs. There are CSLs that are not CFLs and there are CFLs that are not regular.</a:t>
            </a:r>
            <a:endParaRPr lang="en-PH" sz="2000" dirty="0"/>
          </a:p>
          <a:p>
            <a:endParaRPr lang="en-PH" dirty="0"/>
          </a:p>
        </p:txBody>
      </p:sp>
    </p:spTree>
    <p:extLst>
      <p:ext uri="{BB962C8B-B14F-4D97-AF65-F5344CB8AC3E}">
        <p14:creationId xmlns:p14="http://schemas.microsoft.com/office/powerpoint/2010/main" val="282958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6399-3697-4042-B7CE-AD8FE4C4DBD5}"/>
              </a:ext>
            </a:extLst>
          </p:cNvPr>
          <p:cNvSpPr>
            <a:spLocks noGrp="1"/>
          </p:cNvSpPr>
          <p:nvPr>
            <p:ph type="title"/>
          </p:nvPr>
        </p:nvSpPr>
        <p:spPr/>
        <p:txBody>
          <a:bodyPr/>
          <a:lstStyle/>
          <a:p>
            <a:r>
              <a:rPr lang="en-US" dirty="0"/>
              <a:t>The Chomsky Hierarchy</a:t>
            </a:r>
            <a:br>
              <a:rPr lang="en-PH" dirty="0"/>
            </a:br>
            <a:endParaRPr lang="en-PH" dirty="0"/>
          </a:p>
        </p:txBody>
      </p:sp>
      <p:sp>
        <p:nvSpPr>
          <p:cNvPr id="4" name="Oval 3">
            <a:extLst>
              <a:ext uri="{FF2B5EF4-FFF2-40B4-BE49-F238E27FC236}">
                <a16:creationId xmlns:a16="http://schemas.microsoft.com/office/drawing/2014/main" id="{1BE286A9-F85B-4B56-A389-BA9FEAA9CD73}"/>
              </a:ext>
            </a:extLst>
          </p:cNvPr>
          <p:cNvSpPr/>
          <p:nvPr/>
        </p:nvSpPr>
        <p:spPr>
          <a:xfrm>
            <a:off x="1606015" y="1371600"/>
            <a:ext cx="6426070" cy="306217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extLst>
              <a:ext uri="{FF2B5EF4-FFF2-40B4-BE49-F238E27FC236}">
                <a16:creationId xmlns:a16="http://schemas.microsoft.com/office/drawing/2014/main" id="{9E1CAA79-E020-4948-90F3-E3FB66080280}"/>
              </a:ext>
            </a:extLst>
          </p:cNvPr>
          <p:cNvSpPr/>
          <p:nvPr/>
        </p:nvSpPr>
        <p:spPr>
          <a:xfrm>
            <a:off x="2984740" y="1915065"/>
            <a:ext cx="4723865" cy="21146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extLst>
              <a:ext uri="{FF2B5EF4-FFF2-40B4-BE49-F238E27FC236}">
                <a16:creationId xmlns:a16="http://schemas.microsoft.com/office/drawing/2014/main" id="{A23D2692-722D-4C2E-AD58-79C50B8BAA5F}"/>
              </a:ext>
            </a:extLst>
          </p:cNvPr>
          <p:cNvSpPr/>
          <p:nvPr/>
        </p:nvSpPr>
        <p:spPr>
          <a:xfrm>
            <a:off x="4146698" y="2370900"/>
            <a:ext cx="3391287" cy="15312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extLst>
              <a:ext uri="{FF2B5EF4-FFF2-40B4-BE49-F238E27FC236}">
                <a16:creationId xmlns:a16="http://schemas.microsoft.com/office/drawing/2014/main" id="{D78979BF-B603-4D63-BBF4-C2EEE829FA4C}"/>
              </a:ext>
            </a:extLst>
          </p:cNvPr>
          <p:cNvSpPr/>
          <p:nvPr/>
        </p:nvSpPr>
        <p:spPr>
          <a:xfrm>
            <a:off x="4986670" y="2838893"/>
            <a:ext cx="2296632" cy="956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8B84FFE4-CD0D-4A93-AAB3-5FF0876A2CAA}"/>
              </a:ext>
            </a:extLst>
          </p:cNvPr>
          <p:cNvSpPr txBox="1"/>
          <p:nvPr/>
        </p:nvSpPr>
        <p:spPr>
          <a:xfrm rot="20475164">
            <a:off x="2640687" y="1579991"/>
            <a:ext cx="1850065" cy="523220"/>
          </a:xfrm>
          <a:prstGeom prst="rect">
            <a:avLst/>
          </a:prstGeom>
          <a:noFill/>
        </p:spPr>
        <p:txBody>
          <a:bodyPr wrap="square" rtlCol="0">
            <a:spAutoFit/>
          </a:bodyPr>
          <a:lstStyle/>
          <a:p>
            <a:r>
              <a:rPr lang="en-PH" dirty="0"/>
              <a:t>Type 0; TM Recognizable</a:t>
            </a:r>
          </a:p>
        </p:txBody>
      </p:sp>
      <p:sp>
        <p:nvSpPr>
          <p:cNvPr id="11" name="TextBox 10">
            <a:extLst>
              <a:ext uri="{FF2B5EF4-FFF2-40B4-BE49-F238E27FC236}">
                <a16:creationId xmlns:a16="http://schemas.microsoft.com/office/drawing/2014/main" id="{2714D2E5-0DED-4924-8D64-B007BF027F00}"/>
              </a:ext>
            </a:extLst>
          </p:cNvPr>
          <p:cNvSpPr txBox="1"/>
          <p:nvPr/>
        </p:nvSpPr>
        <p:spPr>
          <a:xfrm rot="20402904">
            <a:off x="3262627" y="2285461"/>
            <a:ext cx="1850065" cy="307777"/>
          </a:xfrm>
          <a:prstGeom prst="rect">
            <a:avLst/>
          </a:prstGeom>
          <a:noFill/>
        </p:spPr>
        <p:txBody>
          <a:bodyPr wrap="square" rtlCol="0">
            <a:spAutoFit/>
          </a:bodyPr>
          <a:lstStyle/>
          <a:p>
            <a:r>
              <a:rPr lang="en-PH" dirty="0"/>
              <a:t>Type 1: Context-free</a:t>
            </a:r>
          </a:p>
        </p:txBody>
      </p:sp>
      <p:sp>
        <p:nvSpPr>
          <p:cNvPr id="12" name="TextBox 11">
            <a:extLst>
              <a:ext uri="{FF2B5EF4-FFF2-40B4-BE49-F238E27FC236}">
                <a16:creationId xmlns:a16="http://schemas.microsoft.com/office/drawing/2014/main" id="{D2579799-DB41-40B7-B7BA-C122AF2BAB11}"/>
              </a:ext>
            </a:extLst>
          </p:cNvPr>
          <p:cNvSpPr txBox="1"/>
          <p:nvPr/>
        </p:nvSpPr>
        <p:spPr>
          <a:xfrm rot="20726886">
            <a:off x="4237612" y="2629850"/>
            <a:ext cx="1850065" cy="307777"/>
          </a:xfrm>
          <a:prstGeom prst="rect">
            <a:avLst/>
          </a:prstGeom>
          <a:noFill/>
        </p:spPr>
        <p:txBody>
          <a:bodyPr wrap="square" rtlCol="0">
            <a:spAutoFit/>
          </a:bodyPr>
          <a:lstStyle/>
          <a:p>
            <a:r>
              <a:rPr lang="en-PH" dirty="0"/>
              <a:t>Trype2: context free</a:t>
            </a:r>
          </a:p>
        </p:txBody>
      </p:sp>
      <p:sp>
        <p:nvSpPr>
          <p:cNvPr id="13" name="TextBox 12">
            <a:extLst>
              <a:ext uri="{FF2B5EF4-FFF2-40B4-BE49-F238E27FC236}">
                <a16:creationId xmlns:a16="http://schemas.microsoft.com/office/drawing/2014/main" id="{011DE639-A556-483D-82DF-A4A6C732850A}"/>
              </a:ext>
            </a:extLst>
          </p:cNvPr>
          <p:cNvSpPr txBox="1"/>
          <p:nvPr/>
        </p:nvSpPr>
        <p:spPr>
          <a:xfrm rot="21344208">
            <a:off x="5449882" y="3036686"/>
            <a:ext cx="1850065" cy="307777"/>
          </a:xfrm>
          <a:prstGeom prst="rect">
            <a:avLst/>
          </a:prstGeom>
          <a:noFill/>
        </p:spPr>
        <p:txBody>
          <a:bodyPr wrap="square" rtlCol="0">
            <a:spAutoFit/>
          </a:bodyPr>
          <a:lstStyle/>
          <a:p>
            <a:r>
              <a:rPr lang="en-PH" dirty="0"/>
              <a:t>Type 3Regular</a:t>
            </a:r>
          </a:p>
        </p:txBody>
      </p:sp>
    </p:spTree>
    <p:extLst>
      <p:ext uri="{BB962C8B-B14F-4D97-AF65-F5344CB8AC3E}">
        <p14:creationId xmlns:p14="http://schemas.microsoft.com/office/powerpoint/2010/main" val="287241759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139</Words>
  <Application>Microsoft Office PowerPoint</Application>
  <PresentationFormat>On-screen Show (16:9)</PresentationFormat>
  <Paragraphs>12</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Nunito</vt:lpstr>
      <vt:lpstr>Arial</vt:lpstr>
      <vt:lpstr>Maven Pro</vt:lpstr>
      <vt:lpstr>Momentum</vt:lpstr>
      <vt:lpstr>The Chomsky Hierarchy</vt:lpstr>
      <vt:lpstr>Chomsky Hierarchy      </vt:lpstr>
      <vt:lpstr>Chomsky Hierarchy</vt:lpstr>
      <vt:lpstr>Chomsky Hierarchy</vt:lpstr>
      <vt:lpstr>The Chomsky Hierarchy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32</cp:revision>
  <dcterms:modified xsi:type="dcterms:W3CDTF">2019-09-25T07:58:28Z</dcterms:modified>
</cp:coreProperties>
</file>