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990204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Chomsky Hierarchy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BB2C-6916-4AA9-9D17-34C16C8E5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Turing-Recognizable Languages</a:t>
            </a:r>
            <a:endParaRPr lang="en-PH" dirty="0"/>
          </a:p>
          <a:p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087872" y="740437"/>
            <a:ext cx="7462356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Turing-Recognizable Languages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7264" y="1880557"/>
            <a:ext cx="7377036" cy="2522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sz="2000" dirty="0"/>
              <a:t>The largest class of languages in the Chomsky hierarchy are the Turing-recognizable languages. They are categorized as type 0 languages. They are accepted by unrestricted grammars and by Turing machines.</a:t>
            </a:r>
            <a:endParaRPr lang="en-PH" sz="2000" dirty="0"/>
          </a:p>
          <a:p>
            <a:endParaRPr lang="en-P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81DA-5B96-4BF5-86D6-DE78C9C5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Chomsky Hierarchy</a:t>
            </a:r>
            <a:br>
              <a:rPr lang="en-PH" dirty="0"/>
            </a:br>
            <a:endParaRPr lang="en-P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05BF8B-6CD1-404E-9D92-BEC5DAEC1358}"/>
              </a:ext>
            </a:extLst>
          </p:cNvPr>
          <p:cNvSpPr/>
          <p:nvPr/>
        </p:nvSpPr>
        <p:spPr>
          <a:xfrm>
            <a:off x="1606015" y="1371600"/>
            <a:ext cx="6426070" cy="30621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FADD77-8540-4429-A6DC-DD6C9BA45074}"/>
              </a:ext>
            </a:extLst>
          </p:cNvPr>
          <p:cNvSpPr/>
          <p:nvPr/>
        </p:nvSpPr>
        <p:spPr>
          <a:xfrm>
            <a:off x="2369170" y="1824980"/>
            <a:ext cx="5390707" cy="23816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E390A-8335-47F6-B671-1B5FF354FD31}"/>
              </a:ext>
            </a:extLst>
          </p:cNvPr>
          <p:cNvSpPr/>
          <p:nvPr/>
        </p:nvSpPr>
        <p:spPr>
          <a:xfrm>
            <a:off x="3338623" y="2169042"/>
            <a:ext cx="4369982" cy="186069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ECBC2F-2F33-43F2-85F7-9817E31EDE16}"/>
              </a:ext>
            </a:extLst>
          </p:cNvPr>
          <p:cNvSpPr/>
          <p:nvPr/>
        </p:nvSpPr>
        <p:spPr>
          <a:xfrm>
            <a:off x="4146698" y="2370900"/>
            <a:ext cx="3391287" cy="15312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C1A52-8F83-4BA8-A500-4E638D4CEDE7}"/>
              </a:ext>
            </a:extLst>
          </p:cNvPr>
          <p:cNvSpPr/>
          <p:nvPr/>
        </p:nvSpPr>
        <p:spPr>
          <a:xfrm>
            <a:off x="4986670" y="2838893"/>
            <a:ext cx="2296632" cy="956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B70F-5AE9-4952-A6A4-7E6D6D3046EC}"/>
              </a:ext>
            </a:extLst>
          </p:cNvPr>
          <p:cNvSpPr txBox="1"/>
          <p:nvPr/>
        </p:nvSpPr>
        <p:spPr>
          <a:xfrm rot="20882075">
            <a:off x="2548749" y="1653567"/>
            <a:ext cx="185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TM Recognizable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C3BA-F95B-4697-9864-EF68C310FFA9}"/>
              </a:ext>
            </a:extLst>
          </p:cNvPr>
          <p:cNvSpPr txBox="1"/>
          <p:nvPr/>
        </p:nvSpPr>
        <p:spPr>
          <a:xfrm rot="20882075">
            <a:off x="2850966" y="2116083"/>
            <a:ext cx="185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TM Decidable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50D16-8EE9-410C-B595-745119289AC8}"/>
              </a:ext>
            </a:extLst>
          </p:cNvPr>
          <p:cNvSpPr txBox="1"/>
          <p:nvPr/>
        </p:nvSpPr>
        <p:spPr>
          <a:xfrm rot="20055241">
            <a:off x="3337563" y="2457902"/>
            <a:ext cx="185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Context-Sensitive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DEE4F-D0F5-483C-8A9D-4D0C796F47D1}"/>
              </a:ext>
            </a:extLst>
          </p:cNvPr>
          <p:cNvSpPr txBox="1"/>
          <p:nvPr/>
        </p:nvSpPr>
        <p:spPr>
          <a:xfrm rot="20726886">
            <a:off x="4237612" y="2629850"/>
            <a:ext cx="185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Context-free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98077-A7D1-45B0-9ED3-D3E5B6C02456}"/>
              </a:ext>
            </a:extLst>
          </p:cNvPr>
          <p:cNvSpPr txBox="1"/>
          <p:nvPr/>
        </p:nvSpPr>
        <p:spPr>
          <a:xfrm rot="21344208">
            <a:off x="5449882" y="3036686"/>
            <a:ext cx="185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57362883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49</Words>
  <Application>Microsoft Office PowerPoint</Application>
  <PresentationFormat>On-screen Show (16:9)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Nunito</vt:lpstr>
      <vt:lpstr>Arial</vt:lpstr>
      <vt:lpstr>Maven Pro</vt:lpstr>
      <vt:lpstr>Momentum</vt:lpstr>
      <vt:lpstr>Chomsky Hierarchy</vt:lpstr>
      <vt:lpstr>Turing-Recognizable Languages      </vt:lpstr>
      <vt:lpstr>Extended Chomsky Hierarchy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30</cp:revision>
  <dcterms:modified xsi:type="dcterms:W3CDTF">2019-09-25T07:52:36Z</dcterms:modified>
</cp:coreProperties>
</file>