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embeddedFontLst>
    <p:embeddedFont>
      <p:font typeface="Maven Pro" panose="020B0604020202020204" charset="0"/>
      <p:regular r:id="rId5"/>
      <p:bold r:id="rId6"/>
    </p:embeddedFont>
    <p:embeddedFont>
      <p:font typeface="Nunito" panose="020B0604020202020204" charset="0"/>
      <p:regular r:id="rId7"/>
      <p:bold r:id="rId8"/>
      <p:italic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1FFF9519-7051-4B8E-A044-0BD6F5B50487}">
          <p14:sldIdLst>
            <p14:sldId id="256"/>
            <p14:sldId id="2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96" y="1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presProps" Target="presProps.xml"/><Relationship Id="rId5" Type="http://schemas.openxmlformats.org/officeDocument/2006/relationships/font" Target="fonts/font1.fntdata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635f760474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635f760474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24000" y="1560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A historical account</a:t>
            </a:r>
            <a:br>
              <a:rPr lang="en-US" dirty="0"/>
            </a:br>
            <a:endParaRPr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1303800" y="740437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A historical account</a:t>
            </a:r>
            <a:br>
              <a:rPr lang="en-US" dirty="0"/>
            </a:br>
            <a:endParaRPr dirty="0"/>
          </a:p>
        </p:txBody>
      </p:sp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>
          <a:xfrm>
            <a:off x="957264" y="1471613"/>
            <a:ext cx="7377036" cy="2931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US" sz="2000" dirty="0" smtClean="0"/>
              <a:t>German </a:t>
            </a:r>
            <a:r>
              <a:rPr lang="en-US" sz="2000" dirty="0"/>
              <a:t>mathematician </a:t>
            </a:r>
            <a:r>
              <a:rPr lang="en-US" sz="2000" i="1" dirty="0"/>
              <a:t>Gottfried Wilhelm Leibniz</a:t>
            </a:r>
            <a:r>
              <a:rPr lang="en-US" sz="2000" dirty="0"/>
              <a:t> devised a calculating machine in the 1670’s. it mechanically performs addition, subtraction, multiplication and division to some extent. With this achievement, he wondered about a machine that could determine whether mathematical statements are true or not this is an </a:t>
            </a:r>
            <a:r>
              <a:rPr lang="en-US" sz="2000" b="1" i="1" dirty="0" err="1"/>
              <a:t>Entscheidungs</a:t>
            </a:r>
            <a:r>
              <a:rPr lang="en-US" sz="2000" b="1" i="1" dirty="0"/>
              <a:t> problem</a:t>
            </a:r>
            <a:r>
              <a:rPr lang="en-US" sz="2000" dirty="0"/>
              <a:t>, or decision problem, about the validity of mathematical statements. </a:t>
            </a:r>
          </a:p>
          <a:p>
            <a:pPr algn="just"/>
            <a:endParaRPr lang="en-PH" sz="3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69</Words>
  <Application>Microsoft Office PowerPoint</Application>
  <PresentationFormat>On-screen Show (16:9)</PresentationFormat>
  <Paragraphs>3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Maven Pro</vt:lpstr>
      <vt:lpstr>Nunito</vt:lpstr>
      <vt:lpstr>Arial</vt:lpstr>
      <vt:lpstr>Momentum</vt:lpstr>
      <vt:lpstr>A historical account </vt:lpstr>
      <vt:lpstr>A historical account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CFG Normal Forms</dc:title>
  <dc:creator>Leo Jhon Dizon</dc:creator>
  <cp:lastModifiedBy>Ellin Louise Marzan</cp:lastModifiedBy>
  <cp:revision>27</cp:revision>
  <dcterms:modified xsi:type="dcterms:W3CDTF">2019-09-19T01:49:53Z</dcterms:modified>
</cp:coreProperties>
</file>