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Computability Theory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Church-Turing Thesis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824402" y="1595356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This section shows how TMs can simulate a random access machine. As a result, TMs can be viewed as an ideal model of computers. TMs are being identified with the notion of what is effectively computable because of their capabilities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 as model of computers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23" y="1741696"/>
            <a:ext cx="7030500" cy="2541600"/>
          </a:xfrm>
        </p:spPr>
        <p:txBody>
          <a:bodyPr/>
          <a:lstStyle/>
          <a:p>
            <a:pPr algn="just"/>
            <a:r>
              <a:rPr lang="en-US" sz="2400" dirty="0"/>
              <a:t>Turing machines can recognize many languages, enumerate strings in languages and compute functions. But can Turing machines simulate the computation of physical computers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24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RAM by a TM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755" y="1448183"/>
            <a:ext cx="7030500" cy="25416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A physical random access machine (RAM) has the following components</a:t>
            </a:r>
            <a:r>
              <a:rPr lang="en-US" sz="1800" dirty="0" smtClean="0"/>
              <a:t>:</a:t>
            </a:r>
          </a:p>
          <a:p>
            <a:pPr marL="146050" indent="0">
              <a:buNone/>
            </a:pPr>
            <a:endParaRPr lang="en-US" sz="1800" dirty="0" smtClean="0"/>
          </a:p>
          <a:p>
            <a:pPr marL="146050" indent="0">
              <a:buNone/>
            </a:pPr>
            <a:r>
              <a:rPr lang="en-US" sz="1800" dirty="0" smtClean="0"/>
              <a:t>-    A </a:t>
            </a:r>
            <a:r>
              <a:rPr lang="en-US" sz="1800" dirty="0"/>
              <a:t>finite amount of memory locations addressed from l…m,</a:t>
            </a:r>
          </a:p>
          <a:p>
            <a:pPr marL="146050" indent="0">
              <a:buNone/>
            </a:pPr>
            <a:r>
              <a:rPr lang="en-US" sz="1800" dirty="0" smtClean="0"/>
              <a:t>-    A </a:t>
            </a:r>
            <a:r>
              <a:rPr lang="en-US" sz="1800" dirty="0"/>
              <a:t>finite number of registers addressed from l…r,</a:t>
            </a:r>
          </a:p>
          <a:p>
            <a:pPr>
              <a:buFontTx/>
              <a:buChar char="-"/>
            </a:pPr>
            <a:r>
              <a:rPr lang="en-US" sz="1800" dirty="0" smtClean="0"/>
              <a:t>A </a:t>
            </a:r>
            <a:r>
              <a:rPr lang="en-US" sz="1800" dirty="0"/>
              <a:t>program counter, addressed as pc, </a:t>
            </a:r>
            <a:r>
              <a:rPr lang="en-US" sz="1800" dirty="0" smtClean="0"/>
              <a:t>and</a:t>
            </a:r>
          </a:p>
          <a:p>
            <a:pPr>
              <a:buFontTx/>
              <a:buChar char="-"/>
            </a:pPr>
            <a:r>
              <a:rPr lang="en-US" sz="1600" dirty="0" smtClean="0"/>
              <a:t>A </a:t>
            </a:r>
            <a:r>
              <a:rPr lang="en-US" sz="1600" dirty="0"/>
              <a:t>finite set of computer instructions, addressed as l…</a:t>
            </a:r>
            <a:r>
              <a:rPr lang="en-US" sz="1600" dirty="0" err="1"/>
              <a:t>i</a:t>
            </a:r>
            <a:r>
              <a:rPr lang="en-US" sz="1600" dirty="0" smtClean="0"/>
              <a:t>.</a:t>
            </a:r>
          </a:p>
          <a:p>
            <a:pPr>
              <a:buFontTx/>
              <a:buChar char="-"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Each address can store a fixed number of b of bits.</a:t>
            </a:r>
          </a:p>
          <a:p>
            <a:pPr marL="1460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41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Church’s Hypothesis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889" y="1436895"/>
            <a:ext cx="7030500" cy="2541600"/>
          </a:xfrm>
        </p:spPr>
        <p:txBody>
          <a:bodyPr/>
          <a:lstStyle/>
          <a:p>
            <a:pPr algn="just"/>
            <a:r>
              <a:rPr lang="en-US" sz="2000" dirty="0"/>
              <a:t>Alonzo Church’s hypothesis is that the intuitive notion of what is effectively computable is exactly the set of partial recursive functions. This hypothesis is also known as the Church-Turing thesis. Alonzo Church and Alan Turing hypothesized that the Turing machine is an appropriate model of computability. They equate computability with Turing-computability. If a function cannot be computed by a Turing machine, it is not effectively computable.</a:t>
            </a:r>
          </a:p>
          <a:p>
            <a:pPr marL="14605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959331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227</Words>
  <Application>Microsoft Office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Maven Pro</vt:lpstr>
      <vt:lpstr>Nunito</vt:lpstr>
      <vt:lpstr>Momentum</vt:lpstr>
      <vt:lpstr>Computability Theory</vt:lpstr>
      <vt:lpstr>The Church-Turing Thesis</vt:lpstr>
      <vt:lpstr>TMs as model of computers </vt:lpstr>
      <vt:lpstr>Simulation of a RAM by a TM </vt:lpstr>
      <vt:lpstr>Church’s Hypothesis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Ellin Louise Marzan</cp:lastModifiedBy>
  <cp:revision>29</cp:revision>
  <dcterms:modified xsi:type="dcterms:W3CDTF">2019-09-19T02:01:53Z</dcterms:modified>
</cp:coreProperties>
</file>