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Maven Pro" panose="020B0604020202020204" charset="0"/>
      <p:regular r:id="rId8"/>
      <p:bold r:id="rId9"/>
    </p:embeddedFont>
    <p:embeddedFont>
      <p:font typeface="Nuni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FFF9519-7051-4B8E-A044-0BD6F5B50487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" y="1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35f760474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35f760474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560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Unrecognizability</a:t>
            </a:r>
            <a:br>
              <a:rPr lang="en-US" dirty="0"/>
            </a:b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740437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The set of all TMs is countable</a:t>
            </a:r>
            <a:br>
              <a:rPr lang="en-US" dirty="0"/>
            </a:br>
            <a:endParaRPr dirty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957264" y="1471613"/>
            <a:ext cx="7377036" cy="2931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Every TM has a string encoding over an alphabet ∑. The set of all strings ∑* is countably infinite because it can be enumerated lexicographically. From this enumeration, the TM encodings can also be enumerated. Just skip those strings over ∑* that are not valid TM encodings. This means the TMs can be put into a one-to-one correspondence with a set of positive integers. Thus, the set of all TMs is countable.</a:t>
            </a:r>
          </a:p>
          <a:p>
            <a:endParaRPr lang="en-PH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set of all infinite bit strings is uncountable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000" dirty="0"/>
              <a:t>A infinite bit string is a concatenation of an infinite sequence of 0’s and 1’s called </a:t>
            </a:r>
            <a:r>
              <a:rPr lang="en-US" sz="2000" b="1" i="1" dirty="0"/>
              <a:t>bits. </a:t>
            </a:r>
            <a:r>
              <a:rPr lang="en-US" sz="2000" dirty="0"/>
              <a:t>Suppose this set B is countable. Then list the bits strings </a:t>
            </a:r>
            <a:r>
              <a:rPr lang="en-US" sz="2000" dirty="0" err="1"/>
              <a:t>s</a:t>
            </a:r>
            <a:r>
              <a:rPr lang="en-US" sz="2000" baseline="-25000" dirty="0" err="1"/>
              <a:t>i</a:t>
            </a:r>
            <a:r>
              <a:rPr lang="en-US" sz="2000" dirty="0"/>
              <a:t> , </a:t>
            </a:r>
            <a:r>
              <a:rPr lang="en-US" sz="2000" dirty="0" err="1"/>
              <a:t>i</a:t>
            </a:r>
            <a:r>
              <a:rPr lang="en-US" sz="2000" dirty="0"/>
              <a:t>=1,2,… from row 1 vertically downwards. Align the bits from column 1 horizontally to the right. Let </a:t>
            </a:r>
            <a:r>
              <a:rPr lang="en-US" sz="2000" dirty="0" err="1"/>
              <a:t>b</a:t>
            </a:r>
            <a:r>
              <a:rPr lang="en-US" sz="2000" baseline="-25000" dirty="0" err="1"/>
              <a:t>ij</a:t>
            </a:r>
            <a:r>
              <a:rPr lang="en-US" sz="2000" dirty="0"/>
              <a:t> be the bit in row I, column j which is the </a:t>
            </a:r>
            <a:r>
              <a:rPr lang="en-US" sz="2000" dirty="0" err="1"/>
              <a:t>j</a:t>
            </a:r>
            <a:r>
              <a:rPr lang="en-US" sz="2000" baseline="30000" dirty="0" err="1"/>
              <a:t>th</a:t>
            </a:r>
            <a:r>
              <a:rPr lang="en-US" sz="2000" dirty="0"/>
              <a:t> bit of the </a:t>
            </a:r>
            <a:r>
              <a:rPr lang="en-US" sz="2000" dirty="0" err="1"/>
              <a:t>i</a:t>
            </a:r>
            <a:r>
              <a:rPr lang="en-US" sz="2000" baseline="30000" dirty="0" err="1"/>
              <a:t>th</a:t>
            </a:r>
            <a:r>
              <a:rPr lang="en-US" sz="2000" dirty="0"/>
              <a:t> bit string </a:t>
            </a:r>
            <a:r>
              <a:rPr lang="en-US" sz="2000" dirty="0" err="1"/>
              <a:t>s</a:t>
            </a:r>
            <a:r>
              <a:rPr lang="en-US" sz="2000" baseline="-25000" dirty="0" err="1"/>
              <a:t>i</a:t>
            </a:r>
            <a:r>
              <a:rPr lang="en-US" sz="2000" dirty="0"/>
              <a:t>.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1837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set of all languages is uncountable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000" dirty="0"/>
              <a:t>A language is a set of strings over an alphabet ∑. The set of all strings in ∑* which is countably infinite. The set of all languages over ∑ is the power set of ∑* = ℘(∑*). According to </a:t>
            </a:r>
            <a:r>
              <a:rPr lang="en-US" sz="2000" b="1" i="1" dirty="0"/>
              <a:t>Cantor’s theorem</a:t>
            </a:r>
            <a:r>
              <a:rPr lang="en-US" sz="2000" dirty="0"/>
              <a:t>, if a set is countably infinite, its power set is uncountable.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0811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languages are not TM-recognizable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400" dirty="0"/>
              <a:t>Since the number of languages is </a:t>
            </a:r>
            <a:r>
              <a:rPr lang="en-US" sz="2400" dirty="0" err="1"/>
              <a:t>uncountably</a:t>
            </a:r>
            <a:r>
              <a:rPr lang="en-US" sz="2400" dirty="0"/>
              <a:t> infinite and there are only a countable number of Turing machines, therefore some languages have no Turing machines. These languages are not TRLs and are instead TM-unrecognizable.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6213825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284</Words>
  <Application>Microsoft Office PowerPoint</Application>
  <PresentationFormat>On-screen Show (16:9)</PresentationFormat>
  <Paragraphs>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Maven Pro</vt:lpstr>
      <vt:lpstr>Nunito</vt:lpstr>
      <vt:lpstr>Momentum</vt:lpstr>
      <vt:lpstr>Unrecognizability </vt:lpstr>
      <vt:lpstr>The set of all TMs is countable </vt:lpstr>
      <vt:lpstr>The set of all infinite bit strings is uncountable </vt:lpstr>
      <vt:lpstr>The set of all languages is uncountable </vt:lpstr>
      <vt:lpstr>Some languages are not TM-recognizable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CFG Normal Forms</dc:title>
  <dc:creator>Leo Jhon Dizon</dc:creator>
  <cp:lastModifiedBy>Ellin Louise Marzan</cp:lastModifiedBy>
  <cp:revision>27</cp:revision>
  <dcterms:modified xsi:type="dcterms:W3CDTF">2019-09-19T02:04:31Z</dcterms:modified>
</cp:coreProperties>
</file>