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E592F0D-DF36-4DDB-ABF5-F46C6021E9C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27BFE10-E3E8-4012-B001-8B351FA2DC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2F0D-DF36-4DDB-ABF5-F46C6021E9C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FE10-E3E8-4012-B001-8B351FA2D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2F0D-DF36-4DDB-ABF5-F46C6021E9C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FE10-E3E8-4012-B001-8B351FA2D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E592F0D-DF36-4DDB-ABF5-F46C6021E9C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27BFE10-E3E8-4012-B001-8B351FA2DC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E592F0D-DF36-4DDB-ABF5-F46C6021E9C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27BFE10-E3E8-4012-B001-8B351FA2DC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2F0D-DF36-4DDB-ABF5-F46C6021E9C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FE10-E3E8-4012-B001-8B351FA2DCB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2F0D-DF36-4DDB-ABF5-F46C6021E9C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FE10-E3E8-4012-B001-8B351FA2DC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E592F0D-DF36-4DDB-ABF5-F46C6021E9C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27BFE10-E3E8-4012-B001-8B351FA2DCB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2F0D-DF36-4DDB-ABF5-F46C6021E9C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FE10-E3E8-4012-B001-8B351FA2D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E592F0D-DF36-4DDB-ABF5-F46C6021E9C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27BFE10-E3E8-4012-B001-8B351FA2DCB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E592F0D-DF36-4DDB-ABF5-F46C6021E9C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27BFE10-E3E8-4012-B001-8B351FA2DCB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E592F0D-DF36-4DDB-ABF5-F46C6021E9C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27BFE10-E3E8-4012-B001-8B351FA2DC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ORIENTATION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College of Computer Studies</a:t>
            </a:r>
          </a:p>
          <a:p>
            <a:r>
              <a:rPr lang="en-US" dirty="0" smtClean="0"/>
              <a:t>Information Technology Project Management</a:t>
            </a:r>
          </a:p>
          <a:p>
            <a:r>
              <a:rPr lang="en-US" dirty="0" smtClean="0"/>
              <a:t>ITPM311</a:t>
            </a:r>
          </a:p>
          <a:p>
            <a:endParaRPr lang="en-US" dirty="0"/>
          </a:p>
        </p:txBody>
      </p:sp>
      <p:pic>
        <p:nvPicPr>
          <p:cNvPr id="1026" name="Picture 2" descr="C:\Users\Guest\Desktop\SOCI -AGOS\Logos\CCS 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995" y="2414587"/>
            <a:ext cx="177180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elsoT. Agos Jr\Desktop\OLFU_Teaching\SY 2018-2019_2ND Sem\OLFU Sample Activity Site\OLFU 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586" y="76200"/>
            <a:ext cx="2958414" cy="23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elsoT. Agos Jr\Desktop\ITPM3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70709"/>
            <a:ext cx="4087570" cy="238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27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685799"/>
            <a:ext cx="7696200" cy="5986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smtClean="0"/>
              <a:t>PAY YOUR BALANCE AHEAD BEFORE THE EXAM</a:t>
            </a:r>
            <a:endParaRPr lang="en-US" sz="2500" dirty="0"/>
          </a:p>
          <a:p>
            <a:r>
              <a:rPr lang="en-US" sz="2500" dirty="0"/>
              <a:t> 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Check if you have remaining balances then settle it prior to the examination week for you to have the examination permit</a:t>
            </a: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If you are fully paid just bring your registration card then present it to the proctor.</a:t>
            </a: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Study all the lessons a week before.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Arrived at the examination area 20 to 30 minutes before the exam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Pray and be Honest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728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685800"/>
            <a:ext cx="7696200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smtClean="0"/>
              <a:t>EXAMINATION GUIDELINESS</a:t>
            </a:r>
            <a:endParaRPr lang="en-US" sz="2500" dirty="0"/>
          </a:p>
          <a:p>
            <a:r>
              <a:rPr lang="en-US" sz="2500" dirty="0"/>
              <a:t> </a:t>
            </a:r>
          </a:p>
          <a:p>
            <a:r>
              <a:rPr lang="en-US" sz="2500" dirty="0"/>
              <a:t> 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Use No. 2 Mongol Pencil only.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Supply all the needed information in the answer card.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Read each question carefully.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Shade the circle that corresponds to your answer.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Do not use your mobile phone while the test is going on.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Sign the attendance sheet before you leave the testing area.</a:t>
            </a:r>
          </a:p>
        </p:txBody>
      </p:sp>
    </p:spTree>
    <p:extLst>
      <p:ext uri="{BB962C8B-B14F-4D97-AF65-F5344CB8AC3E}">
        <p14:creationId xmlns:p14="http://schemas.microsoft.com/office/powerpoint/2010/main" val="1088000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</TotalTime>
  <Words>20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Oriel</vt:lpstr>
      <vt:lpstr>COURSE ORIENTATION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ORIENTATION</dc:title>
  <dc:creator>CelsoT. Agos Jr</dc:creator>
  <cp:lastModifiedBy>CelsoT. Agos Jr</cp:lastModifiedBy>
  <cp:revision>4</cp:revision>
  <dcterms:created xsi:type="dcterms:W3CDTF">2020-04-02T05:41:31Z</dcterms:created>
  <dcterms:modified xsi:type="dcterms:W3CDTF">2020-04-02T06:12:15Z</dcterms:modified>
</cp:coreProperties>
</file>