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56" r:id="rId13"/>
    <p:sldId id="1097" r:id="rId14"/>
    <p:sldId id="1098" r:id="rId15"/>
    <p:sldId id="1100" r:id="rId16"/>
    <p:sldId id="1101" r:id="rId17"/>
    <p:sldId id="957" r:id="rId18"/>
    <p:sldId id="958" r:id="rId19"/>
    <p:sldId id="874" r:id="rId20"/>
    <p:sldId id="291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86438" autoAdjust="0"/>
  </p:normalViewPr>
  <p:slideViewPr>
    <p:cSldViewPr snapToGrid="0" showGuides="1">
      <p:cViewPr varScale="1">
        <p:scale>
          <a:sx n="99" d="100"/>
          <a:sy n="99" d="100"/>
        </p:scale>
        <p:origin x="78" y="28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18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19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1101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 and 0010 is 11010010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11010010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3813</TotalTime>
  <Words>1796</Words>
  <Application>Microsoft Office PowerPoint</Application>
  <PresentationFormat>On-screen Show (16:9)</PresentationFormat>
  <Paragraphs>439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CiscoSans ExtraLight</vt:lpstr>
      <vt:lpstr>Wingdings</vt:lpstr>
      <vt:lpstr>Default Theme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Emman</cp:lastModifiedBy>
  <cp:revision>208</cp:revision>
  <dcterms:created xsi:type="dcterms:W3CDTF">2019-10-18T06:21:22Z</dcterms:created>
  <dcterms:modified xsi:type="dcterms:W3CDTF">2021-10-12T05:24:16Z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