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77288" autoAdjust="0"/>
  </p:normalViewPr>
  <p:slideViewPr>
    <p:cSldViewPr snapToGrid="0" showGuides="1">
      <p:cViewPr varScale="1">
        <p:scale>
          <a:sx n="77" d="100"/>
          <a:sy n="77" d="100"/>
        </p:scale>
        <p:origin x="318" y="7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1902</Words>
  <Application>Microsoft Office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Emman</cp:lastModifiedBy>
  <cp:revision>247</cp:revision>
  <dcterms:created xsi:type="dcterms:W3CDTF">2019-10-18T06:21:22Z</dcterms:created>
  <dcterms:modified xsi:type="dcterms:W3CDTF">2021-06-23T04:14:34Z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