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9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886" r:id="rId16"/>
    <p:sldId id="936" r:id="rId17"/>
    <p:sldId id="1072" r:id="rId18"/>
    <p:sldId id="1074" r:id="rId19"/>
    <p:sldId id="1075" r:id="rId20"/>
    <p:sldId id="1125" r:id="rId21"/>
    <p:sldId id="942" r:id="rId22"/>
    <p:sldId id="957" r:id="rId23"/>
    <p:sldId id="1126" r:id="rId24"/>
    <p:sldId id="1078" r:id="rId25"/>
    <p:sldId id="1079" r:id="rId26"/>
    <p:sldId id="1081" r:id="rId27"/>
    <p:sldId id="952" r:id="rId28"/>
    <p:sldId id="966" r:id="rId29"/>
    <p:sldId id="1082" r:id="rId30"/>
    <p:sldId id="1083" r:id="rId31"/>
    <p:sldId id="1127" r:id="rId32"/>
    <p:sldId id="1087" r:id="rId33"/>
    <p:sldId id="980" r:id="rId34"/>
    <p:sldId id="1107" r:id="rId35"/>
    <p:sldId id="1129" r:id="rId36"/>
    <p:sldId id="1130" r:id="rId37"/>
    <p:sldId id="1121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8" autoAdjust="0"/>
    <p:restoredTop sz="59342" autoAdjust="0"/>
  </p:normalViewPr>
  <p:slideViewPr>
    <p:cSldViewPr snapToGrid="0" showGuides="1">
      <p:cViewPr varScale="1">
        <p:scale>
          <a:sx n="76" d="100"/>
          <a:sy n="76" d="100"/>
        </p:scale>
        <p:origin x="864" y="8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Network layer involves packet and IP address from source to destination whether they could be ipv4 or ipv6</a:t>
            </a:r>
          </a:p>
          <a:p>
            <a:pPr>
              <a:buFontTx/>
              <a:buNone/>
            </a:pPr>
            <a:r>
              <a:rPr lang="en-US" b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U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IPv6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21577</TotalTime>
  <Words>2432</Words>
  <Application>Microsoft Office PowerPoint</Application>
  <PresentationFormat>On-screen Show (16:9)</PresentationFormat>
  <Paragraphs>354</Paragraphs>
  <Slides>37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CiscoSans ExtraLight</vt:lpstr>
      <vt:lpstr>Wingdings</vt:lpstr>
      <vt:lpstr>Default Theme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Emman</cp:lastModifiedBy>
  <cp:revision>1064</cp:revision>
  <dcterms:created xsi:type="dcterms:W3CDTF">2016-08-22T22:27:36Z</dcterms:created>
  <dcterms:modified xsi:type="dcterms:W3CDTF">2021-10-12T05:27:40Z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