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0"/>
  </p:notesMasterIdLst>
  <p:sldIdLst>
    <p:sldId id="876" r:id="rId2"/>
    <p:sldId id="860" r:id="rId3"/>
    <p:sldId id="759" r:id="rId4"/>
    <p:sldId id="1054" r:id="rId5"/>
    <p:sldId id="1090" r:id="rId6"/>
    <p:sldId id="1056" r:id="rId7"/>
    <p:sldId id="1057" r:id="rId8"/>
    <p:sldId id="1091" r:id="rId9"/>
    <p:sldId id="1095" r:id="rId10"/>
    <p:sldId id="1096" r:id="rId11"/>
    <p:sldId id="1097" r:id="rId12"/>
    <p:sldId id="1063" r:id="rId13"/>
    <p:sldId id="1099" r:id="rId14"/>
    <p:sldId id="1100" r:id="rId15"/>
    <p:sldId id="957" r:id="rId16"/>
    <p:sldId id="958" r:id="rId17"/>
    <p:sldId id="874" r:id="rId18"/>
    <p:sldId id="291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874B6-0722-4AD7-AAC7-7340C61B008B}" v="2" dt="2023-11-02T02:49:06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8" autoAdjust="0"/>
    <p:restoredTop sz="71210" autoAdjust="0"/>
  </p:normalViewPr>
  <p:slideViewPr>
    <p:cSldViewPr snapToGrid="0" showGuides="1">
      <p:cViewPr varScale="1">
        <p:scale>
          <a:sx n="66" d="100"/>
          <a:sy n="66" d="100"/>
        </p:scale>
        <p:origin x="82" y="51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naissants hehe" userId="0b38a95ee111b039" providerId="LiveId" clId="{052874B6-0722-4AD7-AAC7-7340C61B008B}"/>
    <pc:docChg chg="modSld">
      <pc:chgData name="Geenaissants hehe" userId="0b38a95ee111b039" providerId="LiveId" clId="{052874B6-0722-4AD7-AAC7-7340C61B008B}" dt="2023-11-02T02:51:00.566" v="1" actId="1076"/>
      <pc:docMkLst>
        <pc:docMk/>
      </pc:docMkLst>
      <pc:sldChg chg="modSp mod">
        <pc:chgData name="Geenaissants hehe" userId="0b38a95ee111b039" providerId="LiveId" clId="{052874B6-0722-4AD7-AAC7-7340C61B008B}" dt="2023-11-02T02:51:00.566" v="1" actId="1076"/>
        <pc:sldMkLst>
          <pc:docMk/>
          <pc:sldMk cId="2569503942" sldId="1057"/>
        </pc:sldMkLst>
        <pc:spChg chg="mod">
          <ac:chgData name="Geenaissants hehe" userId="0b38a95ee111b039" providerId="LiveId" clId="{052874B6-0722-4AD7-AAC7-7340C61B008B}" dt="2023-11-02T02:51:00.566" v="1" actId="1076"/>
          <ac:spMkLst>
            <pc:docMk/>
            <pc:sldMk cId="2569503942" sldId="1057"/>
            <ac:spMk id="7" creationId="{828B5E9F-9DE2-44EC-A706-1764B8070531}"/>
          </ac:spMkLst>
        </pc:spChg>
      </pc:sldChg>
      <pc:sldChg chg="modSp">
        <pc:chgData name="Geenaissants hehe" userId="0b38a95ee111b039" providerId="LiveId" clId="{052874B6-0722-4AD7-AAC7-7340C61B008B}" dt="2023-11-02T02:49:05.555" v="0" actId="20578"/>
        <pc:sldMkLst>
          <pc:docMk/>
          <pc:sldMk cId="803000291" sldId="1090"/>
        </pc:sldMkLst>
        <pc:spChg chg="mod">
          <ac:chgData name="Geenaissants hehe" userId="0b38a95ee111b039" providerId="LiveId" clId="{052874B6-0722-4AD7-AAC7-7340C61B008B}" dt="2023-11-02T02:49:05.555" v="0" actId="20578"/>
          <ac:spMkLst>
            <pc:docMk/>
            <pc:sldMk cId="803000291" sldId="1090"/>
            <ac:spMk id="4" creationId="{50693879-5816-3444-9D50-A12F1F37F5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16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17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IPV6 Neighbor Discovery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3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9469</TotalTime>
  <Words>1153</Words>
  <Application>Microsoft Office PowerPoint</Application>
  <PresentationFormat>On-screen Show (16:9)</PresentationFormat>
  <Paragraphs>128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CiscoSans ExtraLight</vt:lpstr>
      <vt:lpstr>Courier New</vt:lpstr>
      <vt:lpstr>Wingdings</vt:lpstr>
      <vt:lpstr>Default Theme</vt:lpstr>
      <vt:lpstr>Module 9: Address Resolution</vt:lpstr>
      <vt:lpstr>Module Objectives</vt:lpstr>
      <vt:lpstr>9.1 MAC and IP</vt:lpstr>
      <vt:lpstr>MAC and IP Destination on Same Network</vt:lpstr>
      <vt:lpstr>MAC and IP Destination on Remote Network</vt:lpstr>
      <vt:lpstr>9.2 ARP</vt:lpstr>
      <vt:lpstr>ARP ARP Overview</vt:lpstr>
      <vt:lpstr>ARP ARP Functions</vt:lpstr>
      <vt:lpstr>ARP Removing Entries from an ARP Table</vt:lpstr>
      <vt:lpstr>ARP ARP Tables on Networking Devices</vt:lpstr>
      <vt:lpstr>ARP ARP Issues – ARP Broadcasting and ARP Spoofing</vt:lpstr>
      <vt:lpstr>9.3 IPV6 Neighbor Discovery</vt:lpstr>
      <vt:lpstr>IPv6 Neighbor Discovery IPv6 Neighbor Discovery Messages</vt:lpstr>
      <vt:lpstr>IPv6 Neighbor Discovery IPv6 Neighbor Discovery – Address Resolution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Geenaissants hehe</cp:lastModifiedBy>
  <cp:revision>263</cp:revision>
  <dcterms:created xsi:type="dcterms:W3CDTF">2019-10-18T06:21:22Z</dcterms:created>
  <dcterms:modified xsi:type="dcterms:W3CDTF">2023-11-02T02:51:09Z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