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8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9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0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1.xml" ContentType="application/vnd.openxmlformats-officedocument.presentationml.tags+xml"/>
  <Override PartName="/ppt/notesSlides/notesSlide33.xml" ContentType="application/vnd.openxmlformats-officedocument.presentationml.notesSlide+xml"/>
  <Override PartName="/ppt/tags/tag12.xml" ContentType="application/vnd.openxmlformats-officedocument.presentationml.tags+xml"/>
  <Override PartName="/ppt/notesSlides/notesSlide34.xml" ContentType="application/vnd.openxmlformats-officedocument.presentationml.notesSlide+xml"/>
  <Override PartName="/ppt/tags/tag13.xml" ContentType="application/vnd.openxmlformats-officedocument.presentationml.tags+xml"/>
  <Override PartName="/ppt/notesSlides/notesSlide35.xml" ContentType="application/vnd.openxmlformats-officedocument.presentationml.notesSlide+xml"/>
  <Override PartName="/ppt/tags/tag14.xml" ContentType="application/vnd.openxmlformats-officedocument.presentationml.tags+xml"/>
  <Override PartName="/ppt/notesSlides/notesSlide36.xml" ContentType="application/vnd.openxmlformats-officedocument.presentationml.notesSlide+xml"/>
  <Override PartName="/ppt/tags/tag15.xml" ContentType="application/vnd.openxmlformats-officedocument.presentationml.tags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9"/>
  </p:notesMasterIdLst>
  <p:sldIdLst>
    <p:sldId id="876" r:id="rId2"/>
    <p:sldId id="860" r:id="rId3"/>
    <p:sldId id="1150" r:id="rId4"/>
    <p:sldId id="759" r:id="rId5"/>
    <p:sldId id="1054" r:id="rId6"/>
    <p:sldId id="1151" r:id="rId7"/>
    <p:sldId id="1056" r:id="rId8"/>
    <p:sldId id="1152" r:id="rId9"/>
    <p:sldId id="1153" r:id="rId10"/>
    <p:sldId id="1154" r:id="rId11"/>
    <p:sldId id="1063" r:id="rId12"/>
    <p:sldId id="1119" r:id="rId13"/>
    <p:sldId id="1155" r:id="rId14"/>
    <p:sldId id="1156" r:id="rId15"/>
    <p:sldId id="1157" r:id="rId16"/>
    <p:sldId id="1158" r:id="rId17"/>
    <p:sldId id="1159" r:id="rId18"/>
    <p:sldId id="1160" r:id="rId19"/>
    <p:sldId id="957" r:id="rId20"/>
    <p:sldId id="1161" r:id="rId21"/>
    <p:sldId id="1162" r:id="rId22"/>
    <p:sldId id="1163" r:id="rId23"/>
    <p:sldId id="1105" r:id="rId24"/>
    <p:sldId id="1164" r:id="rId25"/>
    <p:sldId id="1165" r:id="rId26"/>
    <p:sldId id="1166" r:id="rId27"/>
    <p:sldId id="1167" r:id="rId28"/>
    <p:sldId id="1170" r:id="rId29"/>
    <p:sldId id="1106" r:id="rId30"/>
    <p:sldId id="1171" r:id="rId31"/>
    <p:sldId id="1172" r:id="rId32"/>
    <p:sldId id="1174" r:id="rId33"/>
    <p:sldId id="1182" r:id="rId34"/>
    <p:sldId id="958" r:id="rId35"/>
    <p:sldId id="1183" r:id="rId36"/>
    <p:sldId id="874" r:id="rId37"/>
    <p:sldId id="291" r:id="rId38"/>
  </p:sldIdLst>
  <p:sldSz cx="9144000" cy="5143500" type="screen16x9"/>
  <p:notesSz cx="6858000" cy="9144000"/>
  <p:custDataLst>
    <p:tags r:id="rId4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7E9EB"/>
    <a:srgbClr val="592A8A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05926B-5E8D-4BCF-89EB-FCFCA6DCC6ED}" v="1" dt="2021-05-05T02:16:20.6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8" autoAdjust="0"/>
    <p:restoredTop sz="60635" autoAdjust="0"/>
  </p:normalViewPr>
  <p:slideViewPr>
    <p:cSldViewPr snapToGrid="0" showGuides="1">
      <p:cViewPr varScale="1">
        <p:scale>
          <a:sx n="78" d="100"/>
          <a:sy n="78" d="100"/>
        </p:scale>
        <p:origin x="1572" y="78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n" userId="6d14dfae-75fd-409d-9509-22db5fc54eda" providerId="ADAL" clId="{CD05926B-5E8D-4BCF-89EB-FCFCA6DCC6ED}"/>
    <pc:docChg chg="undo custSel delSld modSld">
      <pc:chgData name="Emman" userId="6d14dfae-75fd-409d-9509-22db5fc54eda" providerId="ADAL" clId="{CD05926B-5E8D-4BCF-89EB-FCFCA6DCC6ED}" dt="2021-05-05T03:49:50.212" v="5828" actId="5793"/>
      <pc:docMkLst>
        <pc:docMk/>
      </pc:docMkLst>
      <pc:sldChg chg="del">
        <pc:chgData name="Emman" userId="6d14dfae-75fd-409d-9509-22db5fc54eda" providerId="ADAL" clId="{CD05926B-5E8D-4BCF-89EB-FCFCA6DCC6ED}" dt="2021-05-05T00:35:19.913" v="0" actId="47"/>
        <pc:sldMkLst>
          <pc:docMk/>
          <pc:sldMk cId="343650477" sldId="513"/>
        </pc:sldMkLst>
      </pc:sldChg>
      <pc:sldChg chg="del">
        <pc:chgData name="Emman" userId="6d14dfae-75fd-409d-9509-22db5fc54eda" providerId="ADAL" clId="{CD05926B-5E8D-4BCF-89EB-FCFCA6DCC6ED}" dt="2021-05-05T00:35:20.275" v="1" actId="47"/>
        <pc:sldMkLst>
          <pc:docMk/>
          <pc:sldMk cId="3599581950" sldId="730"/>
        </pc:sldMkLst>
      </pc:sldChg>
      <pc:sldChg chg="del">
        <pc:chgData name="Emman" userId="6d14dfae-75fd-409d-9509-22db5fc54eda" providerId="ADAL" clId="{CD05926B-5E8D-4BCF-89EB-FCFCA6DCC6ED}" dt="2021-05-05T00:35:21.413" v="5" actId="47"/>
        <pc:sldMkLst>
          <pc:docMk/>
          <pc:sldMk cId="2145273728" sldId="763"/>
        </pc:sldMkLst>
      </pc:sldChg>
      <pc:sldChg chg="modNotesTx">
        <pc:chgData name="Emman" userId="6d14dfae-75fd-409d-9509-22db5fc54eda" providerId="ADAL" clId="{CD05926B-5E8D-4BCF-89EB-FCFCA6DCC6ED}" dt="2021-05-05T00:35:45.219" v="75" actId="20577"/>
        <pc:sldMkLst>
          <pc:docMk/>
          <pc:sldMk cId="1989389863" sldId="876"/>
        </pc:sldMkLst>
      </pc:sldChg>
      <pc:sldChg chg="del">
        <pc:chgData name="Emman" userId="6d14dfae-75fd-409d-9509-22db5fc54eda" providerId="ADAL" clId="{CD05926B-5E8D-4BCF-89EB-FCFCA6DCC6ED}" dt="2021-05-05T00:35:21.798" v="7" actId="47"/>
        <pc:sldMkLst>
          <pc:docMk/>
          <pc:sldMk cId="2109317603" sldId="1052"/>
        </pc:sldMkLst>
      </pc:sldChg>
      <pc:sldChg chg="del">
        <pc:chgData name="Emman" userId="6d14dfae-75fd-409d-9509-22db5fc54eda" providerId="ADAL" clId="{CD05926B-5E8D-4BCF-89EB-FCFCA6DCC6ED}" dt="2021-05-05T00:35:21.244" v="4" actId="47"/>
        <pc:sldMkLst>
          <pc:docMk/>
          <pc:sldMk cId="34472702" sldId="1053"/>
        </pc:sldMkLst>
      </pc:sldChg>
      <pc:sldChg chg="del">
        <pc:chgData name="Emman" userId="6d14dfae-75fd-409d-9509-22db5fc54eda" providerId="ADAL" clId="{CD05926B-5E8D-4BCF-89EB-FCFCA6DCC6ED}" dt="2021-05-05T00:35:21.992" v="8" actId="47"/>
        <pc:sldMkLst>
          <pc:docMk/>
          <pc:sldMk cId="1129576059" sldId="1069"/>
        </pc:sldMkLst>
      </pc:sldChg>
      <pc:sldChg chg="del">
        <pc:chgData name="Emman" userId="6d14dfae-75fd-409d-9509-22db5fc54eda" providerId="ADAL" clId="{CD05926B-5E8D-4BCF-89EB-FCFCA6DCC6ED}" dt="2021-05-05T00:35:20.660" v="2" actId="47"/>
        <pc:sldMkLst>
          <pc:docMk/>
          <pc:sldMk cId="122153960" sldId="1070"/>
        </pc:sldMkLst>
      </pc:sldChg>
      <pc:sldChg chg="del">
        <pc:chgData name="Emman" userId="6d14dfae-75fd-409d-9509-22db5fc54eda" providerId="ADAL" clId="{CD05926B-5E8D-4BCF-89EB-FCFCA6DCC6ED}" dt="2021-05-05T00:35:20.975" v="3" actId="47"/>
        <pc:sldMkLst>
          <pc:docMk/>
          <pc:sldMk cId="1736058053" sldId="1071"/>
        </pc:sldMkLst>
      </pc:sldChg>
      <pc:sldChg chg="del">
        <pc:chgData name="Emman" userId="6d14dfae-75fd-409d-9509-22db5fc54eda" providerId="ADAL" clId="{CD05926B-5E8D-4BCF-89EB-FCFCA6DCC6ED}" dt="2021-05-05T03:36:23.186" v="4848" actId="47"/>
        <pc:sldMkLst>
          <pc:docMk/>
          <pc:sldMk cId="1452704818" sldId="1104"/>
        </pc:sldMkLst>
      </pc:sldChg>
      <pc:sldChg chg="del">
        <pc:chgData name="Emman" userId="6d14dfae-75fd-409d-9509-22db5fc54eda" providerId="ADAL" clId="{CD05926B-5E8D-4BCF-89EB-FCFCA6DCC6ED}" dt="2021-05-05T03:34:10.720" v="4841" actId="47"/>
        <pc:sldMkLst>
          <pc:docMk/>
          <pc:sldMk cId="2103848410" sldId="1107"/>
        </pc:sldMkLst>
      </pc:sldChg>
      <pc:sldChg chg="modNotesTx">
        <pc:chgData name="Emman" userId="6d14dfae-75fd-409d-9509-22db5fc54eda" providerId="ADAL" clId="{CD05926B-5E8D-4BCF-89EB-FCFCA6DCC6ED}" dt="2021-05-05T00:56:17.720" v="1330" actId="20577"/>
        <pc:sldMkLst>
          <pc:docMk/>
          <pc:sldMk cId="1567960343" sldId="1119"/>
        </pc:sldMkLst>
      </pc:sldChg>
      <pc:sldChg chg="del">
        <pc:chgData name="Emman" userId="6d14dfae-75fd-409d-9509-22db5fc54eda" providerId="ADAL" clId="{CD05926B-5E8D-4BCF-89EB-FCFCA6DCC6ED}" dt="2021-05-05T00:35:22.199" v="9" actId="47"/>
        <pc:sldMkLst>
          <pc:docMk/>
          <pc:sldMk cId="3499892337" sldId="1148"/>
        </pc:sldMkLst>
      </pc:sldChg>
      <pc:sldChg chg="del">
        <pc:chgData name="Emman" userId="6d14dfae-75fd-409d-9509-22db5fc54eda" providerId="ADAL" clId="{CD05926B-5E8D-4BCF-89EB-FCFCA6DCC6ED}" dt="2021-05-05T00:35:22.399" v="10" actId="47"/>
        <pc:sldMkLst>
          <pc:docMk/>
          <pc:sldMk cId="1193017539" sldId="1149"/>
        </pc:sldMkLst>
      </pc:sldChg>
      <pc:sldChg chg="modNotesTx">
        <pc:chgData name="Emman" userId="6d14dfae-75fd-409d-9509-22db5fc54eda" providerId="ADAL" clId="{CD05926B-5E8D-4BCF-89EB-FCFCA6DCC6ED}" dt="2021-05-05T00:43:28.488" v="631" actId="20577"/>
        <pc:sldMkLst>
          <pc:docMk/>
          <pc:sldMk cId="3543553630" sldId="1151"/>
        </pc:sldMkLst>
      </pc:sldChg>
      <pc:sldChg chg="modNotesTx">
        <pc:chgData name="Emman" userId="6d14dfae-75fd-409d-9509-22db5fc54eda" providerId="ADAL" clId="{CD05926B-5E8D-4BCF-89EB-FCFCA6DCC6ED}" dt="2021-05-05T00:50:10.269" v="1130" actId="20577"/>
        <pc:sldMkLst>
          <pc:docMk/>
          <pc:sldMk cId="1207655440" sldId="1152"/>
        </pc:sldMkLst>
      </pc:sldChg>
      <pc:sldChg chg="modNotesTx">
        <pc:chgData name="Emman" userId="6d14dfae-75fd-409d-9509-22db5fc54eda" providerId="ADAL" clId="{CD05926B-5E8D-4BCF-89EB-FCFCA6DCC6ED}" dt="2021-05-05T02:20:56.188" v="1825" actId="20577"/>
        <pc:sldMkLst>
          <pc:docMk/>
          <pc:sldMk cId="2916484183" sldId="1156"/>
        </pc:sldMkLst>
      </pc:sldChg>
      <pc:sldChg chg="modNotesTx">
        <pc:chgData name="Emman" userId="6d14dfae-75fd-409d-9509-22db5fc54eda" providerId="ADAL" clId="{CD05926B-5E8D-4BCF-89EB-FCFCA6DCC6ED}" dt="2021-05-05T02:24:40.170" v="1931" actId="20577"/>
        <pc:sldMkLst>
          <pc:docMk/>
          <pc:sldMk cId="3182007711" sldId="1157"/>
        </pc:sldMkLst>
      </pc:sldChg>
      <pc:sldChg chg="modNotesTx">
        <pc:chgData name="Emman" userId="6d14dfae-75fd-409d-9509-22db5fc54eda" providerId="ADAL" clId="{CD05926B-5E8D-4BCF-89EB-FCFCA6DCC6ED}" dt="2021-05-05T02:28:11.178" v="2023" actId="20577"/>
        <pc:sldMkLst>
          <pc:docMk/>
          <pc:sldMk cId="3024150592" sldId="1158"/>
        </pc:sldMkLst>
      </pc:sldChg>
      <pc:sldChg chg="modNotesTx">
        <pc:chgData name="Emman" userId="6d14dfae-75fd-409d-9509-22db5fc54eda" providerId="ADAL" clId="{CD05926B-5E8D-4BCF-89EB-FCFCA6DCC6ED}" dt="2021-05-05T02:33:45.581" v="2449" actId="20577"/>
        <pc:sldMkLst>
          <pc:docMk/>
          <pc:sldMk cId="3392640771" sldId="1159"/>
        </pc:sldMkLst>
      </pc:sldChg>
      <pc:sldChg chg="modNotesTx">
        <pc:chgData name="Emman" userId="6d14dfae-75fd-409d-9509-22db5fc54eda" providerId="ADAL" clId="{CD05926B-5E8D-4BCF-89EB-FCFCA6DCC6ED}" dt="2021-05-05T02:38:01.396" v="2736" actId="20577"/>
        <pc:sldMkLst>
          <pc:docMk/>
          <pc:sldMk cId="1311721455" sldId="1160"/>
        </pc:sldMkLst>
      </pc:sldChg>
      <pc:sldChg chg="modSp mod modNotesTx">
        <pc:chgData name="Emman" userId="6d14dfae-75fd-409d-9509-22db5fc54eda" providerId="ADAL" clId="{CD05926B-5E8D-4BCF-89EB-FCFCA6DCC6ED}" dt="2021-05-05T02:58:29.445" v="3859" actId="20577"/>
        <pc:sldMkLst>
          <pc:docMk/>
          <pc:sldMk cId="1284770025" sldId="1164"/>
        </pc:sldMkLst>
        <pc:spChg chg="mod">
          <ac:chgData name="Emman" userId="6d14dfae-75fd-409d-9509-22db5fc54eda" providerId="ADAL" clId="{CD05926B-5E8D-4BCF-89EB-FCFCA6DCC6ED}" dt="2021-05-05T02:56:26.309" v="3668" actId="14100"/>
          <ac:spMkLst>
            <pc:docMk/>
            <pc:sldMk cId="1284770025" sldId="1164"/>
            <ac:spMk id="6" creationId="{4003F5F5-7654-47FE-8245-0FE364DE3A10}"/>
          </ac:spMkLst>
        </pc:spChg>
      </pc:sldChg>
      <pc:sldChg chg="modNotesTx">
        <pc:chgData name="Emman" userId="6d14dfae-75fd-409d-9509-22db5fc54eda" providerId="ADAL" clId="{CD05926B-5E8D-4BCF-89EB-FCFCA6DCC6ED}" dt="2021-05-05T03:06:10.810" v="4195" actId="20577"/>
        <pc:sldMkLst>
          <pc:docMk/>
          <pc:sldMk cId="1276294121" sldId="1166"/>
        </pc:sldMkLst>
      </pc:sldChg>
      <pc:sldChg chg="modNotesTx">
        <pc:chgData name="Emman" userId="6d14dfae-75fd-409d-9509-22db5fc54eda" providerId="ADAL" clId="{CD05926B-5E8D-4BCF-89EB-FCFCA6DCC6ED}" dt="2021-05-05T03:13:46.669" v="4836" actId="20577"/>
        <pc:sldMkLst>
          <pc:docMk/>
          <pc:sldMk cId="857379903" sldId="1167"/>
        </pc:sldMkLst>
      </pc:sldChg>
      <pc:sldChg chg="del">
        <pc:chgData name="Emman" userId="6d14dfae-75fd-409d-9509-22db5fc54eda" providerId="ADAL" clId="{CD05926B-5E8D-4BCF-89EB-FCFCA6DCC6ED}" dt="2021-05-05T03:14:10.169" v="4837" actId="47"/>
        <pc:sldMkLst>
          <pc:docMk/>
          <pc:sldMk cId="2844681246" sldId="1168"/>
        </pc:sldMkLst>
      </pc:sldChg>
      <pc:sldChg chg="del">
        <pc:chgData name="Emman" userId="6d14dfae-75fd-409d-9509-22db5fc54eda" providerId="ADAL" clId="{CD05926B-5E8D-4BCF-89EB-FCFCA6DCC6ED}" dt="2021-05-05T03:15:35.550" v="4838" actId="47"/>
        <pc:sldMkLst>
          <pc:docMk/>
          <pc:sldMk cId="2115718004" sldId="1169"/>
        </pc:sldMkLst>
      </pc:sldChg>
      <pc:sldChg chg="modNotesTx">
        <pc:chgData name="Emman" userId="6d14dfae-75fd-409d-9509-22db5fc54eda" providerId="ADAL" clId="{CD05926B-5E8D-4BCF-89EB-FCFCA6DCC6ED}" dt="2021-05-05T03:39:40.537" v="4962" actId="20577"/>
        <pc:sldMkLst>
          <pc:docMk/>
          <pc:sldMk cId="408172313" sldId="1171"/>
        </pc:sldMkLst>
      </pc:sldChg>
      <pc:sldChg chg="modNotesTx">
        <pc:chgData name="Emman" userId="6d14dfae-75fd-409d-9509-22db5fc54eda" providerId="ADAL" clId="{CD05926B-5E8D-4BCF-89EB-FCFCA6DCC6ED}" dt="2021-05-05T03:42:22.729" v="5175" actId="20577"/>
        <pc:sldMkLst>
          <pc:docMk/>
          <pc:sldMk cId="2443479245" sldId="1172"/>
        </pc:sldMkLst>
      </pc:sldChg>
      <pc:sldChg chg="del">
        <pc:chgData name="Emman" userId="6d14dfae-75fd-409d-9509-22db5fc54eda" providerId="ADAL" clId="{CD05926B-5E8D-4BCF-89EB-FCFCA6DCC6ED}" dt="2021-05-05T03:33:50.858" v="4840" actId="47"/>
        <pc:sldMkLst>
          <pc:docMk/>
          <pc:sldMk cId="73415650" sldId="1173"/>
        </pc:sldMkLst>
      </pc:sldChg>
      <pc:sldChg chg="modNotesTx">
        <pc:chgData name="Emman" userId="6d14dfae-75fd-409d-9509-22db5fc54eda" providerId="ADAL" clId="{CD05926B-5E8D-4BCF-89EB-FCFCA6DCC6ED}" dt="2021-05-05T03:49:50.212" v="5828" actId="5793"/>
        <pc:sldMkLst>
          <pc:docMk/>
          <pc:sldMk cId="2686635663" sldId="1174"/>
        </pc:sldMkLst>
      </pc:sldChg>
      <pc:sldChg chg="del">
        <pc:chgData name="Emman" userId="6d14dfae-75fd-409d-9509-22db5fc54eda" providerId="ADAL" clId="{CD05926B-5E8D-4BCF-89EB-FCFCA6DCC6ED}" dt="2021-05-05T03:34:12.269" v="4842" actId="47"/>
        <pc:sldMkLst>
          <pc:docMk/>
          <pc:sldMk cId="1378223955" sldId="1175"/>
        </pc:sldMkLst>
      </pc:sldChg>
      <pc:sldChg chg="del">
        <pc:chgData name="Emman" userId="6d14dfae-75fd-409d-9509-22db5fc54eda" providerId="ADAL" clId="{CD05926B-5E8D-4BCF-89EB-FCFCA6DCC6ED}" dt="2021-05-05T03:34:13.222" v="4843" actId="47"/>
        <pc:sldMkLst>
          <pc:docMk/>
          <pc:sldMk cId="1773555290" sldId="1176"/>
        </pc:sldMkLst>
      </pc:sldChg>
      <pc:sldChg chg="del">
        <pc:chgData name="Emman" userId="6d14dfae-75fd-409d-9509-22db5fc54eda" providerId="ADAL" clId="{CD05926B-5E8D-4BCF-89EB-FCFCA6DCC6ED}" dt="2021-05-05T03:34:14.128" v="4844" actId="47"/>
        <pc:sldMkLst>
          <pc:docMk/>
          <pc:sldMk cId="1668769878" sldId="1177"/>
        </pc:sldMkLst>
      </pc:sldChg>
      <pc:sldChg chg="del">
        <pc:chgData name="Emman" userId="6d14dfae-75fd-409d-9509-22db5fc54eda" providerId="ADAL" clId="{CD05926B-5E8D-4BCF-89EB-FCFCA6DCC6ED}" dt="2021-05-05T03:36:24.154" v="4849" actId="47"/>
        <pc:sldMkLst>
          <pc:docMk/>
          <pc:sldMk cId="1951472334" sldId="1178"/>
        </pc:sldMkLst>
      </pc:sldChg>
      <pc:sldChg chg="modSp del mod">
        <pc:chgData name="Emman" userId="6d14dfae-75fd-409d-9509-22db5fc54eda" providerId="ADAL" clId="{CD05926B-5E8D-4BCF-89EB-FCFCA6DCC6ED}" dt="2021-05-05T03:36:25.357" v="4850" actId="47"/>
        <pc:sldMkLst>
          <pc:docMk/>
          <pc:sldMk cId="2169781444" sldId="1179"/>
        </pc:sldMkLst>
        <pc:spChg chg="mod">
          <ac:chgData name="Emman" userId="6d14dfae-75fd-409d-9509-22db5fc54eda" providerId="ADAL" clId="{CD05926B-5E8D-4BCF-89EB-FCFCA6DCC6ED}" dt="2021-05-05T03:35:55.401" v="4846" actId="14100"/>
          <ac:spMkLst>
            <pc:docMk/>
            <pc:sldMk cId="2169781444" sldId="1179"/>
            <ac:spMk id="6" creationId="{4003F5F5-7654-47FE-8245-0FE364DE3A10}"/>
          </ac:spMkLst>
        </pc:spChg>
        <pc:picChg chg="mod">
          <ac:chgData name="Emman" userId="6d14dfae-75fd-409d-9509-22db5fc54eda" providerId="ADAL" clId="{CD05926B-5E8D-4BCF-89EB-FCFCA6DCC6ED}" dt="2021-05-05T03:36:04.480" v="4847" actId="14100"/>
          <ac:picMkLst>
            <pc:docMk/>
            <pc:sldMk cId="2169781444" sldId="1179"/>
            <ac:picMk id="4" creationId="{79B8BF49-5FD4-4309-80FA-F52A67C7D7A8}"/>
          </ac:picMkLst>
        </pc:picChg>
      </pc:sldChg>
      <pc:sldChg chg="del">
        <pc:chgData name="Emman" userId="6d14dfae-75fd-409d-9509-22db5fc54eda" providerId="ADAL" clId="{CD05926B-5E8D-4BCF-89EB-FCFCA6DCC6ED}" dt="2021-05-05T03:36:26.185" v="4851" actId="47"/>
        <pc:sldMkLst>
          <pc:docMk/>
          <pc:sldMk cId="1542273444" sldId="1180"/>
        </pc:sldMkLst>
      </pc:sldChg>
      <pc:sldChg chg="del">
        <pc:chgData name="Emman" userId="6d14dfae-75fd-409d-9509-22db5fc54eda" providerId="ADAL" clId="{CD05926B-5E8D-4BCF-89EB-FCFCA6DCC6ED}" dt="2021-05-05T03:36:27.281" v="4852" actId="47"/>
        <pc:sldMkLst>
          <pc:docMk/>
          <pc:sldMk cId="2881749311" sldId="1181"/>
        </pc:sldMkLst>
      </pc:sldChg>
      <pc:sldChg chg="del">
        <pc:chgData name="Emman" userId="6d14dfae-75fd-409d-9509-22db5fc54eda" providerId="ADAL" clId="{CD05926B-5E8D-4BCF-89EB-FCFCA6DCC6ED}" dt="2021-05-05T03:33:49.890" v="4839" actId="47"/>
        <pc:sldMkLst>
          <pc:docMk/>
          <pc:sldMk cId="3411760496" sldId="1184"/>
        </pc:sldMkLst>
      </pc:sldChg>
      <pc:sldChg chg="del">
        <pc:chgData name="Emman" userId="6d14dfae-75fd-409d-9509-22db5fc54eda" providerId="ADAL" clId="{CD05926B-5E8D-4BCF-89EB-FCFCA6DCC6ED}" dt="2021-05-05T00:36:31.440" v="76" actId="47"/>
        <pc:sldMkLst>
          <pc:docMk/>
          <pc:sldMk cId="37266857" sldId="1185"/>
        </pc:sldMkLst>
      </pc:sldChg>
      <pc:sldChg chg="del">
        <pc:chgData name="Emman" userId="6d14dfae-75fd-409d-9509-22db5fc54eda" providerId="ADAL" clId="{CD05926B-5E8D-4BCF-89EB-FCFCA6DCC6ED}" dt="2021-05-05T00:35:21.613" v="6" actId="47"/>
        <pc:sldMkLst>
          <pc:docMk/>
          <pc:sldMk cId="1517141854" sldId="11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was made because we have a few issues of IPV4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 – IPv6 Addressing</a:t>
            </a:r>
          </a:p>
          <a:p>
            <a:r>
              <a:rPr lang="en-US" dirty="0"/>
              <a:t>12.2 – IPv6 Address Representation</a:t>
            </a:r>
          </a:p>
          <a:p>
            <a:r>
              <a:rPr lang="en-US" dirty="0"/>
              <a:t>12.2.2 – Rule 2 – Double Colon</a:t>
            </a:r>
          </a:p>
          <a:p>
            <a:r>
              <a:rPr lang="en-US" dirty="0"/>
              <a:t>12.2.4 – Activity – IPv6 Address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46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12-IPv6 Addressing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12.2 IPv4 Address 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Anycast – one to closest </a:t>
            </a:r>
            <a:r>
              <a:rPr lang="en-US" dirty="0" err="1"/>
              <a:t>kasi</a:t>
            </a:r>
            <a:r>
              <a:rPr lang="en-US" dirty="0"/>
              <a:t> </a:t>
            </a:r>
            <a:r>
              <a:rPr lang="en-US" dirty="0" err="1"/>
              <a:t>pwede</a:t>
            </a:r>
            <a:r>
              <a:rPr lang="en-US" dirty="0"/>
              <a:t> ng duplicate </a:t>
            </a:r>
            <a:r>
              <a:rPr lang="en-US" dirty="0" err="1"/>
              <a:t>sa</a:t>
            </a:r>
            <a:r>
              <a:rPr lang="en-US" dirty="0"/>
              <a:t> ipv6 so </a:t>
            </a:r>
            <a:r>
              <a:rPr lang="en-US" dirty="0" err="1"/>
              <a:t>walang</a:t>
            </a:r>
            <a:r>
              <a:rPr lang="en-US" dirty="0"/>
              <a:t> problem </a:t>
            </a:r>
            <a:r>
              <a:rPr lang="en-US" dirty="0" err="1"/>
              <a:t>yun</a:t>
            </a:r>
            <a:r>
              <a:rPr lang="en-US" dirty="0"/>
              <a:t>. And </a:t>
            </a:r>
            <a:r>
              <a:rPr lang="en-US" dirty="0" err="1"/>
              <a:t>wala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syang</a:t>
            </a:r>
            <a:r>
              <a:rPr lang="en-US" dirty="0"/>
              <a:t> broadcast </a:t>
            </a:r>
            <a:r>
              <a:rPr lang="en-US" dirty="0" err="1"/>
              <a:t>kasi</a:t>
            </a:r>
            <a:r>
              <a:rPr lang="en-US" dirty="0"/>
              <a:t> </a:t>
            </a:r>
            <a:r>
              <a:rPr lang="en-US" dirty="0" err="1"/>
              <a:t>pwede</a:t>
            </a:r>
            <a:r>
              <a:rPr lang="en-US" dirty="0"/>
              <a:t> </a:t>
            </a:r>
            <a:r>
              <a:rPr lang="en-US" dirty="0" err="1"/>
              <a:t>naman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gawin</a:t>
            </a:r>
            <a:r>
              <a:rPr lang="en-US" dirty="0"/>
              <a:t> </a:t>
            </a:r>
            <a:r>
              <a:rPr lang="en-US" dirty="0" err="1"/>
              <a:t>yung</a:t>
            </a:r>
            <a:r>
              <a:rPr lang="en-US" dirty="0"/>
              <a:t> broadcast by using the multicast address.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81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 – IPv6 Addressing</a:t>
            </a:r>
          </a:p>
          <a:p>
            <a:r>
              <a:rPr lang="en-US" dirty="0"/>
              <a:t>12.3 – IPv6 Address Types</a:t>
            </a:r>
          </a:p>
          <a:p>
            <a:r>
              <a:rPr lang="en-US" dirty="0"/>
              <a:t>12.3.2 – IPv6 Prefix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02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37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09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46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90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69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12-IPv6 Addressing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12.4- GUA and LLA Static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2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GB" dirty="0"/>
              <a:t>12- IPv6 Addressing</a:t>
            </a:r>
          </a:p>
          <a:p>
            <a:pPr>
              <a:buFontTx/>
              <a:buNone/>
            </a:pPr>
            <a:r>
              <a:rPr lang="en-GB" dirty="0"/>
              <a:t>12.0.2 What will I learn to do in this module</a:t>
            </a:r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 – IPv6 Addressing</a:t>
            </a:r>
          </a:p>
          <a:p>
            <a:r>
              <a:rPr lang="en-US" dirty="0"/>
              <a:t>12.4 – GUA and LLA Static Configuration</a:t>
            </a:r>
          </a:p>
          <a:p>
            <a:r>
              <a:rPr lang="en-US" dirty="0"/>
              <a:t>12.4.1 – Static GUA Configuration on a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7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 – IPv6 Addressing</a:t>
            </a:r>
          </a:p>
          <a:p>
            <a:r>
              <a:rPr lang="en-US" dirty="0"/>
              <a:t>12.4 – GUA and LLA Static Configuration</a:t>
            </a:r>
          </a:p>
          <a:p>
            <a:r>
              <a:rPr lang="en-US" dirty="0"/>
              <a:t>12.4.2 – Static GUA Configuration on a Windows Host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44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 – IPv6 Addressing</a:t>
            </a:r>
          </a:p>
          <a:p>
            <a:r>
              <a:rPr lang="en-US" dirty="0"/>
              <a:t>12.4 – GUA and LLA Static Configuration</a:t>
            </a:r>
          </a:p>
          <a:p>
            <a:r>
              <a:rPr lang="en-US" dirty="0"/>
              <a:t>12.4.3 – Static GUA Configuration of a Link-Local Unicast Address</a:t>
            </a:r>
          </a:p>
          <a:p>
            <a:r>
              <a:rPr lang="en-US" dirty="0"/>
              <a:t>12.4.4 – Syntax Checker – GUA and LLA Static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87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12-IPv6 Addressing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12.5 IPv4 Dynamic Addressing for IPv6 GUAs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52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909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 – IPv6 Addressing</a:t>
            </a:r>
          </a:p>
          <a:p>
            <a:r>
              <a:rPr lang="en-US" dirty="0"/>
              <a:t>12.5 – Dynamic Addressing for IPv6 GUAs</a:t>
            </a:r>
          </a:p>
          <a:p>
            <a:r>
              <a:rPr lang="en-US" dirty="0"/>
              <a:t>12.5.2 – Method 1: SLAAC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767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016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672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 – IPv6 Addressing</a:t>
            </a:r>
          </a:p>
          <a:p>
            <a:r>
              <a:rPr lang="en-US" dirty="0"/>
              <a:t>12.5 – Dynamic Addressing for IPv6 GUAs</a:t>
            </a:r>
          </a:p>
          <a:p>
            <a:r>
              <a:rPr lang="en-US" dirty="0"/>
              <a:t>12.5.7 – Randomly Generated Interface IDs</a:t>
            </a:r>
          </a:p>
          <a:p>
            <a:r>
              <a:rPr lang="en-US" dirty="0"/>
              <a:t>12.5.8 – Check Your Understanding – Dynamic Address for IPv6 GUAs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017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12-IPv6 Addressing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12.6 IPv4 Dynamic Addressing for IPv6 LLAs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80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3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GB" dirty="0"/>
              <a:t>12- IPv6 Addressing</a:t>
            </a:r>
          </a:p>
          <a:p>
            <a:pPr>
              <a:buFontTx/>
              <a:buNone/>
            </a:pPr>
            <a:r>
              <a:rPr lang="en-GB" dirty="0"/>
              <a:t>12.0.2 What will I learn to do in this module</a:t>
            </a:r>
          </a:p>
          <a:p>
            <a:pPr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4367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604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238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222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12 – IPv6 Addressing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12.9 – Module Practice and 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34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12 – WLAN Concepts</a:t>
            </a:r>
          </a:p>
          <a:p>
            <a:r>
              <a:rPr lang="en-US" dirty="0"/>
              <a:t>12.8 – Module Practice and Quiz</a:t>
            </a:r>
          </a:p>
          <a:p>
            <a:r>
              <a:rPr lang="en-US" dirty="0"/>
              <a:t>12.9.3 – What did I learn in this module?</a:t>
            </a:r>
          </a:p>
          <a:p>
            <a:r>
              <a:rPr lang="en-US" dirty="0"/>
              <a:t>12.9.4 – Module Quiz – IPv6 Addressing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35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12 – WLAN Concepts</a:t>
            </a:r>
          </a:p>
          <a:p>
            <a:r>
              <a:rPr lang="en-US" dirty="0"/>
              <a:t>12.8 – Module Practice and Quiz</a:t>
            </a:r>
          </a:p>
          <a:p>
            <a:r>
              <a:rPr lang="en-US" dirty="0"/>
              <a:t>12.9.3 – What did I learn in this module?</a:t>
            </a:r>
          </a:p>
          <a:p>
            <a:r>
              <a:rPr lang="en-US" dirty="0"/>
              <a:t>12.9.4 – Module Quiz – IPv6 Addressing</a:t>
            </a:r>
          </a:p>
        </p:txBody>
      </p:sp>
    </p:spTree>
    <p:extLst>
      <p:ext uri="{BB962C8B-B14F-4D97-AF65-F5344CB8AC3E}">
        <p14:creationId xmlns:p14="http://schemas.microsoft.com/office/powerpoint/2010/main" val="16667587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36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12-IPv6 Addressing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12.1 IPv4 Issues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 – IPv6 Addressing</a:t>
            </a:r>
          </a:p>
          <a:p>
            <a:r>
              <a:rPr lang="en-US" dirty="0"/>
              <a:t>12.1 – IPv4 Issues</a:t>
            </a:r>
          </a:p>
          <a:p>
            <a:r>
              <a:rPr lang="en-US" dirty="0"/>
              <a:t>12.1.1 – Need for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58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12-IPv6 Addressing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12.2 IPv4 Address Representation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59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 – IPv6 Addressing</a:t>
            </a:r>
          </a:p>
          <a:p>
            <a:r>
              <a:rPr lang="en-US" dirty="0"/>
              <a:t>12.2 – IPv6 Address Representation</a:t>
            </a:r>
          </a:p>
          <a:p>
            <a:r>
              <a:rPr lang="en-US" dirty="0"/>
              <a:t>12.2.2 – Omit Leading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84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12: IPv6 Addressing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Address Representation</a:t>
            </a:r>
            <a:br>
              <a:rPr lang="en-US" dirty="0"/>
            </a:br>
            <a:r>
              <a:rPr lang="en-US" sz="2400" dirty="0"/>
              <a:t>Rule 2 – Double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7913516" cy="2399913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chemeClr val="tx1"/>
                </a:solidFill>
              </a:rPr>
              <a:t>A double colon (::) can replace any single, contiguous string of one or more 16-bit hextets consisting of all zeros. </a:t>
            </a:r>
          </a:p>
          <a:p>
            <a:pPr marL="0" indent="0" algn="l"/>
            <a:r>
              <a:rPr lang="en-US" sz="1600" b="1" dirty="0">
                <a:solidFill>
                  <a:schemeClr val="tx1"/>
                </a:solidFill>
              </a:rPr>
              <a:t>Example: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2001:db8:cafe:1:0:0:0:1 (leading 0s omitted) could be represented as 2001:db8:cafe:1::1</a:t>
            </a: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  <a:p>
            <a:pPr marL="0" indent="0" algn="l"/>
            <a:r>
              <a:rPr lang="en-US" sz="1600" b="1" dirty="0">
                <a:solidFill>
                  <a:schemeClr val="tx1"/>
                </a:solidFill>
              </a:rPr>
              <a:t>Note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</a:rPr>
              <a:t>The double colon (::) can only be used once within an address, otherwise there would be more than one possible resulting address.</a:t>
            </a: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8D418206-3EDF-4754-9AFB-FFEB638592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9957027"/>
              </p:ext>
            </p:extLst>
          </p:nvPr>
        </p:nvGraphicFramePr>
        <p:xfrm>
          <a:off x="668858" y="3255332"/>
          <a:ext cx="6617097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127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4653970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Preferred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2001 : </a:t>
                      </a:r>
                      <a:r>
                        <a:rPr lang="en-US" sz="1100" b="1" dirty="0"/>
                        <a:t>0</a:t>
                      </a:r>
                      <a:r>
                        <a:rPr lang="en-US" sz="1100" dirty="0"/>
                        <a:t>db8 : </a:t>
                      </a:r>
                      <a:r>
                        <a:rPr lang="en-US" sz="1100" b="1" dirty="0"/>
                        <a:t>000</a:t>
                      </a:r>
                      <a:r>
                        <a:rPr lang="en-US" sz="1100" dirty="0"/>
                        <a:t>0 : 1111 : </a:t>
                      </a:r>
                      <a:r>
                        <a:rPr lang="en-US" sz="1100" b="1" dirty="0"/>
                        <a:t>0000</a:t>
                      </a:r>
                      <a:r>
                        <a:rPr lang="en-US" sz="1100" dirty="0"/>
                        <a:t> : </a:t>
                      </a:r>
                      <a:r>
                        <a:rPr lang="en-US" sz="1100" b="1" dirty="0"/>
                        <a:t>0000</a:t>
                      </a:r>
                      <a:r>
                        <a:rPr lang="en-US" sz="1100" dirty="0"/>
                        <a:t> : </a:t>
                      </a:r>
                      <a:r>
                        <a:rPr lang="en-US" sz="1100" b="1" dirty="0"/>
                        <a:t>0000</a:t>
                      </a:r>
                      <a:r>
                        <a:rPr lang="en-US" sz="1100" dirty="0"/>
                        <a:t> : </a:t>
                      </a:r>
                      <a:r>
                        <a:rPr lang="en-US" sz="1100" b="1" dirty="0"/>
                        <a:t>0</a:t>
                      </a:r>
                      <a:r>
                        <a:rPr lang="en-US" sz="1100" dirty="0"/>
                        <a:t>200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170900"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Compressed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2001:db8:0:1111::200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5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12.3 IPv6 Address Types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Address Types</a:t>
            </a:r>
            <a:br>
              <a:rPr lang="en-US" dirty="0"/>
            </a:br>
            <a:r>
              <a:rPr lang="en-US" sz="2400" dirty="0"/>
              <a:t>Unicast, Multicast, Anycast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600" dirty="0">
                <a:solidFill>
                  <a:schemeClr val="tx1"/>
                </a:solidFill>
              </a:rPr>
              <a:t>There are three broad categories of IPv6 addresses:</a:t>
            </a:r>
            <a:endParaRPr lang="en-US" sz="15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Unicast</a:t>
            </a:r>
            <a:r>
              <a:rPr lang="en-US" sz="1600" dirty="0">
                <a:solidFill>
                  <a:schemeClr val="tx1"/>
                </a:solidFill>
              </a:rPr>
              <a:t> – Unicast uniquely identifies an interface on an IPv6-enabled device.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Multicast</a:t>
            </a:r>
            <a:r>
              <a:rPr lang="en-US" sz="1600" dirty="0">
                <a:solidFill>
                  <a:schemeClr val="tx1"/>
                </a:solidFill>
              </a:rPr>
              <a:t> – Multicast is used to send a single IPv6 packet to multiple destinations.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Anycast</a:t>
            </a:r>
            <a:r>
              <a:rPr lang="en-US" sz="1600" dirty="0">
                <a:solidFill>
                  <a:schemeClr val="tx1"/>
                </a:solidFill>
              </a:rPr>
              <a:t> – This is any IPv6 unicast address that can be assigned to multiple devices. A packet sent to an anycast address is routed to the nearest device having that address.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 algn="l"/>
            <a:r>
              <a:rPr lang="en-US" sz="1600" b="1" dirty="0">
                <a:solidFill>
                  <a:schemeClr val="tx1"/>
                </a:solidFill>
              </a:rPr>
              <a:t>Note</a:t>
            </a:r>
            <a:r>
              <a:rPr lang="en-US" sz="1600" dirty="0">
                <a:solidFill>
                  <a:schemeClr val="tx1"/>
                </a:solidFill>
              </a:rPr>
              <a:t>: Unlike IPv4, IPv6 does not have a broadcast address. However, there is an IPv6 all-nodes multicast address that essentially gives the same result.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96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Address Types</a:t>
            </a:r>
            <a:br>
              <a:rPr lang="en-US" dirty="0"/>
            </a:br>
            <a:r>
              <a:rPr lang="en-US" sz="2400" dirty="0"/>
              <a:t>IPv6 Prefix Length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1312365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600" dirty="0">
                <a:solidFill>
                  <a:schemeClr val="tx1"/>
                </a:solidFill>
              </a:rPr>
              <a:t>Prefix length is represented in slash notation and is used to indicate the network portion of an IPv6 address.</a:t>
            </a:r>
          </a:p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600" dirty="0">
                <a:solidFill>
                  <a:schemeClr val="tx1"/>
                </a:solidFill>
              </a:rPr>
              <a:t>The IPv6 prefix length can range from 0 to 128. The recommended IPv6 prefix length for LANs and most other types of networks is /64.</a:t>
            </a:r>
            <a:endParaRPr lang="en-US" sz="1500" dirty="0">
              <a:solidFill>
                <a:schemeClr val="tx1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711CFE-EFE8-4AEF-8D4D-DB7AA12D8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923" y="2190466"/>
            <a:ext cx="4469641" cy="17276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51A667-EF42-442E-A708-9DFBA630D846}"/>
              </a:ext>
            </a:extLst>
          </p:cNvPr>
          <p:cNvSpPr txBox="1"/>
          <p:nvPr/>
        </p:nvSpPr>
        <p:spPr>
          <a:xfrm>
            <a:off x="431799" y="3952755"/>
            <a:ext cx="79903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Note</a:t>
            </a:r>
            <a:r>
              <a:rPr lang="en-US" sz="1400" dirty="0"/>
              <a:t>: It is strongly recommended to use a 64-bit Interface ID for most networks. This is because stateless address autoconfiguration (SLAAC) uses 64 bits for the Interface ID. It also makes subnetting easier to create and manage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009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Address Types</a:t>
            </a:r>
            <a:br>
              <a:rPr lang="en-US" dirty="0"/>
            </a:br>
            <a:r>
              <a:rPr lang="en-US" sz="2400" dirty="0"/>
              <a:t>Types of IPv6 Unicast Addresses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4741333" cy="3550598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600" dirty="0">
                <a:solidFill>
                  <a:schemeClr val="tx1"/>
                </a:solidFill>
              </a:rPr>
              <a:t>Unlike IPv4 devices that have only a single address, IPv6 addresses typically have two unicast addresses:</a:t>
            </a:r>
            <a:endParaRPr lang="en-US" sz="1500" dirty="0">
              <a:solidFill>
                <a:schemeClr val="tx1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Global Unicast Address (GUA) </a:t>
            </a:r>
            <a:r>
              <a:rPr lang="en-US" sz="1600" dirty="0">
                <a:solidFill>
                  <a:schemeClr val="tx1"/>
                </a:solidFill>
              </a:rPr>
              <a:t>– This is similar to a public IPv4 address. These are globally unique, internet-routable addresses.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Link-local Address (LLA) </a:t>
            </a:r>
            <a:r>
              <a:rPr lang="en-US" sz="1600" dirty="0">
                <a:solidFill>
                  <a:schemeClr val="tx1"/>
                </a:solidFill>
              </a:rPr>
              <a:t>- Required for every IPv6-enabled device and used to communicate with other devices on the same local link. LLAs are not routable and are confined to a single link. </a:t>
            </a: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BE6E4-8308-4A7B-92AC-81146B461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666" y="675564"/>
            <a:ext cx="3528847" cy="298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8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Address Types</a:t>
            </a:r>
            <a:br>
              <a:rPr lang="en-US" dirty="0"/>
            </a:br>
            <a:r>
              <a:rPr lang="en-US" sz="2400" dirty="0"/>
              <a:t>A Note About the Unique Local Address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857250"/>
            <a:ext cx="7913688" cy="2690789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chemeClr val="tx1"/>
                </a:solidFill>
              </a:rPr>
              <a:t>The IPv6 unique local addresses (range fc00::/7 to fdff::/7) have some similarity to RFC 1918 private addresses for IPv4, but there are significant differences: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Unique local addresses are used for local addressing within a site or between a limited number of sites.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Unique local addresses can be used for devices that will never need to access another network.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Unique local addresses are not globally routed or translated to a global IPv6 address.</a:t>
            </a:r>
          </a:p>
          <a:p>
            <a:pPr marL="0" indent="0"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31FF7-40C5-41A9-B1B2-B932B5944E05}"/>
              </a:ext>
            </a:extLst>
          </p:cNvPr>
          <p:cNvSpPr txBox="1"/>
          <p:nvPr/>
        </p:nvSpPr>
        <p:spPr>
          <a:xfrm>
            <a:off x="566383" y="3673452"/>
            <a:ext cx="77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</a:t>
            </a:r>
            <a:r>
              <a:rPr lang="en-US" sz="1600" dirty="0"/>
              <a:t>: Many sites use the private nature of RFC 1918 addresses to attempt to secure or hide their network from potential security risks. This was never the intended use of ULAs. </a:t>
            </a:r>
          </a:p>
        </p:txBody>
      </p:sp>
    </p:spTree>
    <p:extLst>
      <p:ext uri="{BB962C8B-B14F-4D97-AF65-F5344CB8AC3E}">
        <p14:creationId xmlns:p14="http://schemas.microsoft.com/office/powerpoint/2010/main" val="318200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Address Types</a:t>
            </a:r>
            <a:br>
              <a:rPr lang="en-US" dirty="0"/>
            </a:br>
            <a:r>
              <a:rPr lang="en-US" sz="2400" dirty="0"/>
              <a:t>IPv6 GUA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7913688" cy="1653559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600" dirty="0">
                <a:solidFill>
                  <a:schemeClr val="tx1"/>
                </a:solidFill>
              </a:rPr>
              <a:t>IPv6 global unicast addresses (GUAs) are globally unique and routable on the IPv6 internet.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Currently, only GUAs with the first three bits of 001 or 2000::/3 are being assigned.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Currently available GUAs begins with a decimal 2 or a 3 (This is only 1/8th of the total available IPv6 address space).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2C171-6C4F-462E-8801-77898CB37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667" y="2756848"/>
            <a:ext cx="5097321" cy="179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5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Address Types</a:t>
            </a:r>
            <a:br>
              <a:rPr lang="en-US" dirty="0"/>
            </a:br>
            <a:r>
              <a:rPr lang="en-US" sz="2400" dirty="0"/>
              <a:t>IPv6 GUA Structure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33" y="555789"/>
            <a:ext cx="7913688" cy="3066433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600" b="1" dirty="0">
                <a:solidFill>
                  <a:srgbClr val="000000"/>
                </a:solidFill>
              </a:rPr>
              <a:t>Global Routing Prefix: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</a:pPr>
            <a:r>
              <a:rPr lang="en-US" sz="1600" dirty="0">
                <a:solidFill>
                  <a:srgbClr val="000000"/>
                </a:solidFill>
              </a:rPr>
              <a:t>The global routing prefix is the prefix, or network, portion of the address that is assigned by the provider, such as an ISP, to a customer or site. The global routing prefix will vary depending on ISP policies.</a:t>
            </a:r>
          </a:p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600" b="1" dirty="0">
                <a:solidFill>
                  <a:srgbClr val="000000"/>
                </a:solidFill>
              </a:rPr>
              <a:t>Subnet ID: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</a:pPr>
            <a:r>
              <a:rPr lang="en-US" sz="1600" dirty="0">
                <a:solidFill>
                  <a:srgbClr val="000000"/>
                </a:solidFill>
              </a:rPr>
              <a:t>The Subnet ID field is the area between the Global Routing Prefix and the Interface ID. The Subnet ID is used by an organization to identify subnets within its site.</a:t>
            </a:r>
          </a:p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600" b="1" dirty="0">
                <a:solidFill>
                  <a:srgbClr val="000000"/>
                </a:solidFill>
              </a:rPr>
              <a:t>Interface ID: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</a:pPr>
            <a:r>
              <a:rPr lang="en-US" sz="1600" dirty="0">
                <a:solidFill>
                  <a:srgbClr val="000000"/>
                </a:solidFill>
              </a:rPr>
              <a:t>The IPv6 interface ID is equivalent to the host portion of an IPv4 address. It is strongly recommended that in most cases /64 subnets should be used, which creates a 64-bit interface ID. 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68A82F-60E8-4147-8B2F-E378272C665E}"/>
              </a:ext>
            </a:extLst>
          </p:cNvPr>
          <p:cNvSpPr txBox="1"/>
          <p:nvPr/>
        </p:nvSpPr>
        <p:spPr>
          <a:xfrm>
            <a:off x="431799" y="4178011"/>
            <a:ext cx="7815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</a:t>
            </a:r>
            <a:r>
              <a:rPr lang="en-US" sz="1200" dirty="0"/>
              <a:t>: IPv6 allows the all-0s and all-1s host addresses can be assigned to a device. The all-0s address is reserved as a Subnet-Router anycast address, and should be assigned only to routers.</a:t>
            </a:r>
          </a:p>
        </p:txBody>
      </p:sp>
    </p:spTree>
    <p:extLst>
      <p:ext uri="{BB962C8B-B14F-4D97-AF65-F5344CB8AC3E}">
        <p14:creationId xmlns:p14="http://schemas.microsoft.com/office/powerpoint/2010/main" val="339264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Address Types</a:t>
            </a:r>
            <a:br>
              <a:rPr lang="en-US" dirty="0"/>
            </a:br>
            <a:r>
              <a:rPr lang="en-US" sz="2400" dirty="0"/>
              <a:t>IPv6 LLA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24" y="819502"/>
            <a:ext cx="8135151" cy="2214177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600" dirty="0">
                <a:solidFill>
                  <a:srgbClr val="000000"/>
                </a:solidFill>
              </a:rPr>
              <a:t>An IPv6 link-local address (LLA) enables a device to communicate with other IPv6-enabled devices on the same link and only on that link (subnet).</a:t>
            </a:r>
          </a:p>
          <a:p>
            <a:pPr marL="169863" indent="-169863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Packets with a source or destination LLA cannot be routed.</a:t>
            </a:r>
          </a:p>
          <a:p>
            <a:pPr marL="169863" indent="-169863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Every IPv6-enabled network interface must have an LLA.</a:t>
            </a:r>
          </a:p>
          <a:p>
            <a:pPr marL="169863" indent="-169863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If an LLA is not configured manually on an interface, the device will automatically create one.</a:t>
            </a:r>
          </a:p>
          <a:p>
            <a:pPr marL="169863" indent="-169863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IPv6 LLAs are in the fe80::/10 range.</a:t>
            </a:r>
          </a:p>
          <a:p>
            <a:pPr marL="169863" indent="-169863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  <a:p>
            <a:pPr marL="169863" indent="-169863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0000"/>
              </a:solidFill>
            </a:endParaRP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BF2F6-9976-4706-A856-94F952BD6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289" y="3121345"/>
            <a:ext cx="4838608" cy="158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2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12.4 GUA and LLA Static Configuration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821755"/>
            <a:ext cx="801257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IPv6 Addressing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Implement an IPv6 Addressing scheme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5F2CA0-8AB1-46F5-A42B-3D4DECC8A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590912"/>
              </p:ext>
            </p:extLst>
          </p:nvPr>
        </p:nvGraphicFramePr>
        <p:xfrm>
          <a:off x="642616" y="1952562"/>
          <a:ext cx="7456362" cy="23493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8181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728181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72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Topic Title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Topic Objective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333554">
                <a:tc>
                  <a:txBody>
                    <a:bodyPr/>
                    <a:lstStyle/>
                    <a:p>
                      <a:pPr fontAlgn="ctr"/>
                      <a:r>
                        <a:rPr lang="en-US" sz="1050" b="0" dirty="0">
                          <a:effectLst/>
                        </a:rPr>
                        <a:t>IPv4 Issues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50" dirty="0"/>
                        <a:t>Explain the need for IPv6 addressing.</a:t>
                      </a:r>
                    </a:p>
                    <a:p>
                      <a:pPr fontAlgn="ctr"/>
                      <a:endParaRPr lang="en-US" sz="1050" b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33554">
                <a:tc>
                  <a:txBody>
                    <a:bodyPr/>
                    <a:lstStyle/>
                    <a:p>
                      <a:pPr fontAlgn="ctr"/>
                      <a:r>
                        <a:rPr lang="en-US" sz="1050" b="0" dirty="0"/>
                        <a:t>IPv6 Address Representation</a:t>
                      </a:r>
                      <a:endParaRPr lang="en-US" sz="1050" b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50" dirty="0"/>
                        <a:t>Explain how IPv6 addresses are represented.</a:t>
                      </a:r>
                    </a:p>
                    <a:p>
                      <a:pPr fontAlgn="ctr"/>
                      <a:endParaRPr lang="en-US" sz="1050" b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216917477"/>
                  </a:ext>
                </a:extLst>
              </a:tr>
              <a:tr h="333554">
                <a:tc>
                  <a:txBody>
                    <a:bodyPr/>
                    <a:lstStyle/>
                    <a:p>
                      <a:pPr fontAlgn="ctr"/>
                      <a:r>
                        <a:rPr lang="en-US" sz="1050" b="0" dirty="0"/>
                        <a:t>IPv6 Address Types</a:t>
                      </a:r>
                      <a:endParaRPr lang="en-US" sz="1050" b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50" dirty="0"/>
                        <a:t>Compare types of IPv6 network addresses.</a:t>
                      </a:r>
                    </a:p>
                    <a:p>
                      <a:pPr fontAlgn="ctr"/>
                      <a:endParaRPr lang="en-US" sz="1050" b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23668542"/>
                  </a:ext>
                </a:extLst>
              </a:tr>
              <a:tr h="201235">
                <a:tc>
                  <a:txBody>
                    <a:bodyPr/>
                    <a:lstStyle/>
                    <a:p>
                      <a:pPr fontAlgn="ctr"/>
                      <a:r>
                        <a:rPr lang="en-US" sz="1050" b="0" dirty="0"/>
                        <a:t>GUA and LLA Static Configuration</a:t>
                      </a:r>
                      <a:endParaRPr lang="en-US" sz="1050" b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50" dirty="0"/>
                        <a:t>Explain how to Configure static global unicast and link-local IPv6 network addresses.</a:t>
                      </a:r>
                      <a:endParaRPr lang="en-US" sz="1050" b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333554">
                <a:tc>
                  <a:txBody>
                    <a:bodyPr/>
                    <a:lstStyle/>
                    <a:p>
                      <a:pPr fontAlgn="ctr"/>
                      <a:r>
                        <a:rPr lang="en-US" sz="1050" b="0" dirty="0"/>
                        <a:t>Dynamic Addressing for IPv6 GUAs</a:t>
                      </a:r>
                      <a:endParaRPr lang="en-US" sz="1050" b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50" dirty="0"/>
                        <a:t>Explain how to configure global unicast addresses dynamically.</a:t>
                      </a:r>
                      <a:endParaRPr lang="en-US" sz="1050" b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GUA and LLA Static Configuration</a:t>
            </a:r>
            <a:br>
              <a:rPr lang="en-US" dirty="0"/>
            </a:br>
            <a:r>
              <a:rPr lang="en-US" sz="2400" dirty="0"/>
              <a:t>Static GUA Configuration on a Router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135151" cy="2064285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600" dirty="0">
                <a:solidFill>
                  <a:srgbClr val="000000"/>
                </a:solidFill>
              </a:rPr>
              <a:t>Most IPv6 configuration and verification commands in the Cisco IOS are similar to their IPv4 counterparts. In many cases, the only difference is the use of </a:t>
            </a:r>
            <a:r>
              <a:rPr lang="en-US" sz="1600" b="1" dirty="0">
                <a:solidFill>
                  <a:srgbClr val="000000"/>
                </a:solidFill>
              </a:rPr>
              <a:t>ipv6</a:t>
            </a:r>
            <a:r>
              <a:rPr lang="en-US" sz="1600" dirty="0">
                <a:solidFill>
                  <a:srgbClr val="000000"/>
                </a:solidFill>
              </a:rPr>
              <a:t> in place of </a:t>
            </a:r>
            <a:r>
              <a:rPr lang="en-US" sz="1600" b="1" dirty="0">
                <a:solidFill>
                  <a:srgbClr val="000000"/>
                </a:solidFill>
              </a:rPr>
              <a:t>ip</a:t>
            </a:r>
            <a:r>
              <a:rPr lang="en-US" sz="1600" dirty="0">
                <a:solidFill>
                  <a:srgbClr val="000000"/>
                </a:solidFill>
              </a:rPr>
              <a:t> within the commands.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command to configure an IPv6 GUA on an interface is: </a:t>
            </a:r>
            <a:r>
              <a:rPr lang="en-US" sz="1600" b="1" dirty="0">
                <a:solidFill>
                  <a:srgbClr val="000000"/>
                </a:solidFill>
              </a:rPr>
              <a:t>ipv6 address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i="1" dirty="0">
                <a:solidFill>
                  <a:srgbClr val="000000"/>
                </a:solidFill>
              </a:rPr>
              <a:t>ipv6-address/prefix-length.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example shows commands to configure a GUA on the G0/0/0 interface on R1:</a:t>
            </a:r>
          </a:p>
          <a:p>
            <a:pPr marL="169863" indent="-169863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  <a:p>
            <a:pPr marL="169863" indent="-169863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0000"/>
              </a:solidFill>
            </a:endParaRP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855BE97-77D7-4D00-9761-F371C2A24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864" y="3249227"/>
            <a:ext cx="4747759" cy="70788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gigabitethernet 0/0/0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2001:db8:acad:1::1/64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019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GUA and LLA Static Configuration</a:t>
            </a:r>
            <a:br>
              <a:rPr lang="en-US" dirty="0"/>
            </a:br>
            <a:r>
              <a:rPr lang="en-US" sz="2400" dirty="0"/>
              <a:t>Static GUA Configuration on a Windows Host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1"/>
            <a:ext cx="3474375" cy="2256790"/>
          </a:xfrm>
        </p:spPr>
        <p:txBody>
          <a:bodyPr/>
          <a:lstStyle/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Manually configuring the IPv6 address on a host is similar to configuring an IPv4 address.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GUA or LLA of the router interface can be used as the default gateway. Best practice is to use the LLA.</a:t>
            </a:r>
          </a:p>
          <a:p>
            <a:pPr marL="169863" indent="-169863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  <a:p>
            <a:pPr marL="169863" indent="-169863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0000"/>
              </a:solidFill>
            </a:endParaRP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28590-4F2F-4C75-AAF1-01FE9ADDA800}"/>
              </a:ext>
            </a:extLst>
          </p:cNvPr>
          <p:cNvSpPr txBox="1"/>
          <p:nvPr/>
        </p:nvSpPr>
        <p:spPr>
          <a:xfrm>
            <a:off x="431799" y="3595055"/>
            <a:ext cx="34743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Note</a:t>
            </a:r>
            <a:r>
              <a:rPr lang="en-US" sz="1400" dirty="0">
                <a:solidFill>
                  <a:srgbClr val="000000"/>
                </a:solidFill>
              </a:rPr>
              <a:t>: When DHCPv6 or SLAAC is used, the LLA of the router will automatically be specified as the default gateway address.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FFDA62-B00A-4541-A999-09D57E536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172" y="922607"/>
            <a:ext cx="4151513" cy="35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4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GUA and LLA Static Configuration</a:t>
            </a:r>
            <a:br>
              <a:rPr lang="en-US" dirty="0"/>
            </a:br>
            <a:r>
              <a:rPr lang="en-US" sz="2400" dirty="0"/>
              <a:t>Static GUA Configuration of a Link-Local Unicast Address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1"/>
            <a:ext cx="7753412" cy="1841314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600" dirty="0">
                <a:solidFill>
                  <a:srgbClr val="000000"/>
                </a:solidFill>
              </a:rPr>
              <a:t>Configuring the LLA manually lets you create an address that is recognizable and easier to remember. 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LLAs can be configured manually using the </a:t>
            </a:r>
            <a:r>
              <a:rPr lang="en-US" sz="1600" b="1" dirty="0">
                <a:solidFill>
                  <a:srgbClr val="000000"/>
                </a:solidFill>
              </a:rPr>
              <a:t>ipv6 address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i="1" dirty="0">
                <a:solidFill>
                  <a:srgbClr val="000000"/>
                </a:solidFill>
              </a:rPr>
              <a:t>ipv6-link-local-address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00"/>
                </a:solidFill>
              </a:rPr>
              <a:t>link-local</a:t>
            </a:r>
            <a:r>
              <a:rPr lang="en-US" sz="1600" dirty="0">
                <a:solidFill>
                  <a:srgbClr val="000000"/>
                </a:solidFill>
              </a:rPr>
              <a:t> command.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example shows commands to configure a LLA on the G0/0/0 interface on R1</a:t>
            </a:r>
            <a:endParaRPr lang="en-US" sz="1400" b="1" dirty="0">
              <a:solidFill>
                <a:srgbClr val="000000"/>
              </a:solidFill>
            </a:endParaRP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B5222D8-7C54-4682-A886-0C1FFB40F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00" y="2876365"/>
            <a:ext cx="4747759" cy="70788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gigabitethernet 0/0/0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ipv6 address fe80::1:1 link-local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D60E2F-2940-40F7-A61E-96AFF1D091E3}"/>
              </a:ext>
            </a:extLst>
          </p:cNvPr>
          <p:cNvSpPr txBox="1"/>
          <p:nvPr/>
        </p:nvSpPr>
        <p:spPr>
          <a:xfrm>
            <a:off x="794790" y="3838049"/>
            <a:ext cx="6755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Note</a:t>
            </a:r>
            <a:r>
              <a:rPr lang="en-US" sz="1400" dirty="0">
                <a:solidFill>
                  <a:srgbClr val="000000"/>
                </a:solidFill>
              </a:rPr>
              <a:t>: The same LLA can be configured on each link as long as it is unique on that link. Common practice is to create a different LLA on each interface of the router to make it easy to identify the router and the specific interface.</a:t>
            </a:r>
          </a:p>
        </p:txBody>
      </p:sp>
    </p:spTree>
    <p:extLst>
      <p:ext uri="{BB962C8B-B14F-4D97-AF65-F5344CB8AC3E}">
        <p14:creationId xmlns:p14="http://schemas.microsoft.com/office/powerpoint/2010/main" val="62602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12.5 Dynamic Addressing for IPv6 GUAs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8077811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Dynamic Addressing for IPv6 GUAs</a:t>
            </a:r>
            <a:br>
              <a:rPr lang="en-US" dirty="0"/>
            </a:br>
            <a:r>
              <a:rPr lang="en-US" sz="2400" dirty="0"/>
              <a:t>RS and RA Messages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24" y="731836"/>
            <a:ext cx="8135151" cy="3913735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600" dirty="0">
                <a:solidFill>
                  <a:srgbClr val="000000"/>
                </a:solidFill>
              </a:rPr>
              <a:t>Devices obtain GUA addresses dynamically through Internet Control Message Protocol version 6 (ICMPv6) messages.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</a:pPr>
            <a:r>
              <a:rPr lang="en-US" sz="1600" dirty="0">
                <a:solidFill>
                  <a:srgbClr val="000000"/>
                </a:solidFill>
              </a:rPr>
              <a:t>Router Solicitation (RS) messages are sent by host devices to discover IPv6 routers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</a:pPr>
            <a:r>
              <a:rPr lang="en-US" sz="1600" dirty="0">
                <a:solidFill>
                  <a:srgbClr val="000000"/>
                </a:solidFill>
              </a:rPr>
              <a:t>Router Advertisement (RA) messages are sent by routers to inform hosts on how to obtain an IPv6 GUA and provide useful network information such as: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</a:pPr>
            <a:r>
              <a:rPr lang="en-US" sz="1600" dirty="0">
                <a:solidFill>
                  <a:srgbClr val="000000"/>
                </a:solidFill>
              </a:rPr>
              <a:t>Network prefix and prefix length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</a:pPr>
            <a:r>
              <a:rPr lang="en-US" sz="1600" dirty="0">
                <a:solidFill>
                  <a:srgbClr val="000000"/>
                </a:solidFill>
              </a:rPr>
              <a:t>Default gateway address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</a:pPr>
            <a:r>
              <a:rPr lang="en-US" sz="1600" dirty="0">
                <a:solidFill>
                  <a:srgbClr val="000000"/>
                </a:solidFill>
              </a:rPr>
              <a:t>DNS addresses and domain name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</a:pPr>
            <a:r>
              <a:rPr lang="en-US" sz="1600" dirty="0">
                <a:solidFill>
                  <a:srgbClr val="000000"/>
                </a:solidFill>
              </a:rPr>
              <a:t>The RA can provide three methods for configuring an IPv6 GUA :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</a:pPr>
            <a:r>
              <a:rPr lang="en-US" sz="1600" dirty="0">
                <a:solidFill>
                  <a:srgbClr val="000000"/>
                </a:solidFill>
              </a:rPr>
              <a:t>SLAAC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</a:pPr>
            <a:r>
              <a:rPr lang="en-US" sz="1600" dirty="0">
                <a:solidFill>
                  <a:srgbClr val="000000"/>
                </a:solidFill>
              </a:rPr>
              <a:t>SLAAC with stateless DHCPv6 server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</a:pPr>
            <a:r>
              <a:rPr lang="en-US" sz="1600" dirty="0">
                <a:solidFill>
                  <a:srgbClr val="000000"/>
                </a:solidFill>
              </a:rPr>
              <a:t>Stateful DHCPv6 (no SLAAC)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</a:pPr>
            <a:endParaRPr lang="en-US" dirty="0">
              <a:solidFill>
                <a:srgbClr val="000000"/>
              </a:solidFill>
            </a:endParaRPr>
          </a:p>
          <a:p>
            <a:pPr marL="169863" indent="-169863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0000"/>
              </a:solidFill>
            </a:endParaRP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7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Dynamic Addressing for IPv6 GUAs</a:t>
            </a:r>
            <a:br>
              <a:rPr lang="en-US" dirty="0"/>
            </a:br>
            <a:r>
              <a:rPr lang="en-US" sz="2400" dirty="0"/>
              <a:t>Method 1: SLAAC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1"/>
            <a:ext cx="8135151" cy="1654884"/>
          </a:xfrm>
        </p:spPr>
        <p:txBody>
          <a:bodyPr/>
          <a:lstStyle/>
          <a:p>
            <a:pPr marL="169863" indent="-169863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SLAAC allows a device to configure a GUA without the services of DHCPv6. </a:t>
            </a:r>
          </a:p>
          <a:p>
            <a:pPr marL="169863" indent="-169863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Devices obtain the necessary information to configure a GUA from the ICMPv6 RA messages of the local router.</a:t>
            </a:r>
          </a:p>
          <a:p>
            <a:pPr marL="169863" indent="-169863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prefix is provided by the RA and the device uses either the EUI-64 or random generation method to create an interface ID.</a:t>
            </a:r>
          </a:p>
          <a:p>
            <a:pPr marL="169863" indent="-169863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0000"/>
              </a:solidFill>
            </a:endParaRP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A69E3-A7F8-4358-A22F-56AA5CCA3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124" y="2849792"/>
            <a:ext cx="5061211" cy="1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8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Dynamic Addressing for IPv6 GUAs</a:t>
            </a:r>
            <a:br>
              <a:rPr lang="en-US" dirty="0"/>
            </a:br>
            <a:r>
              <a:rPr lang="en-US" sz="2400" dirty="0"/>
              <a:t>Method 2: SLAAC and Stateless DHCP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1"/>
            <a:ext cx="8135151" cy="2403472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600" dirty="0">
                <a:solidFill>
                  <a:srgbClr val="000000"/>
                </a:solidFill>
              </a:rPr>
              <a:t>An RA can instruct a device to use both SLAAC and stateless DHCPv6. </a:t>
            </a:r>
          </a:p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600" dirty="0">
                <a:solidFill>
                  <a:srgbClr val="000000"/>
                </a:solidFill>
              </a:rPr>
              <a:t>The RA message suggests devices use the following:</a:t>
            </a:r>
          </a:p>
          <a:p>
            <a:pPr marL="315973" lvl="2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SLAAC to create its own IPv6 GUA</a:t>
            </a:r>
          </a:p>
          <a:p>
            <a:pPr marL="315973" lvl="2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router LLA, which is the RA source IPv6 address, as the default gateway address</a:t>
            </a:r>
          </a:p>
          <a:p>
            <a:pPr marL="315973" lvl="2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 stateless DHCPv6 server to obtain other information such as a DNS server address and a domain name</a:t>
            </a:r>
          </a:p>
          <a:p>
            <a:pPr marL="242948" lvl="1" indent="-169863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sz="800" b="1" dirty="0">
              <a:solidFill>
                <a:srgbClr val="000000"/>
              </a:solidFill>
            </a:endParaRP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473035-7613-4908-A09B-92FC6C06B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068" y="3438523"/>
            <a:ext cx="3613209" cy="156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9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Dynamic Addressing for IPv6 GUAs</a:t>
            </a:r>
            <a:br>
              <a:rPr lang="en-US" dirty="0"/>
            </a:br>
            <a:r>
              <a:rPr lang="en-US" sz="2400" dirty="0"/>
              <a:t>Method 3: Stateful DHCPv6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3" y="620784"/>
            <a:ext cx="8135151" cy="2630416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600" dirty="0">
                <a:solidFill>
                  <a:srgbClr val="000000"/>
                </a:solidFill>
              </a:rPr>
              <a:t>An RA can instruct a device to use stateful DHCPv6 only.</a:t>
            </a:r>
          </a:p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600" dirty="0">
                <a:solidFill>
                  <a:srgbClr val="000000"/>
                </a:solidFill>
              </a:rPr>
              <a:t>Stateful DHCPv6 is similar to DHCP for IPv4. A device can automatically receive a GUA, prefix length, and the addresses of DNS servers from a stateful DHCPv6 server.</a:t>
            </a:r>
          </a:p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600" dirty="0">
                <a:solidFill>
                  <a:srgbClr val="000000"/>
                </a:solidFill>
              </a:rPr>
              <a:t>The RA message suggests devices use the following:</a:t>
            </a:r>
          </a:p>
          <a:p>
            <a:pPr marL="315973" lvl="2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router LLA, which is the RA source IPv6 address, for the default gateway address.</a:t>
            </a:r>
          </a:p>
          <a:p>
            <a:pPr marL="315973" lvl="2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 stateful DHCPv6 server to obtain a GUA, DNS server address, domain name and other necessary information.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30BE2A-E711-4139-BAE5-9E0C41986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35" y="3404657"/>
            <a:ext cx="3613209" cy="156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7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Dynamic Addressing for IPv6 GUAs</a:t>
            </a:r>
            <a:br>
              <a:rPr lang="en-US" dirty="0"/>
            </a:br>
            <a:r>
              <a:rPr lang="en-US" sz="2400" dirty="0"/>
              <a:t>Randomly Generated Interface IDs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731837"/>
            <a:ext cx="7913688" cy="1141849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600" dirty="0">
                <a:solidFill>
                  <a:srgbClr val="000000"/>
                </a:solidFill>
              </a:rPr>
              <a:t>Depending upon the operating system, a device may use a randomly generated interface ID instead of using the MAC address and the EUI-64 process.</a:t>
            </a:r>
          </a:p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600" dirty="0">
                <a:solidFill>
                  <a:srgbClr val="000000"/>
                </a:solidFill>
              </a:rPr>
              <a:t>Beginning with Windows Vista, Windows uses a randomly generated interface ID instead of one created with EUI-64.</a:t>
            </a:r>
          </a:p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198DBB-B1C5-4711-B1B9-13D7E8D0E3A0}"/>
              </a:ext>
            </a:extLst>
          </p:cNvPr>
          <p:cNvSpPr txBox="1"/>
          <p:nvPr/>
        </p:nvSpPr>
        <p:spPr>
          <a:xfrm>
            <a:off x="1948293" y="5884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E99E91-0264-4741-9661-10088E9F0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422" y="2086947"/>
            <a:ext cx="5724644" cy="132343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ipconfig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 IP Configuration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Ethernet adapter Local Area Connection: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Connection-specific DNS Suffix .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IPv6 Address. . . . . . . . . . . :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2001:db8:acad:1:50a5:8a35:a5bb:66e1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Link-local IPv6 Address . . . . . : fe80::50a5:8a35:a5bb:66e1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 Gateway . . . . . . . . . : fe80::1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8CD9D-A7A3-4436-AF67-F3D2FAC9DD8C}"/>
              </a:ext>
            </a:extLst>
          </p:cNvPr>
          <p:cNvSpPr txBox="1"/>
          <p:nvPr/>
        </p:nvSpPr>
        <p:spPr>
          <a:xfrm>
            <a:off x="524934" y="3623647"/>
            <a:ext cx="7913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</a:t>
            </a:r>
            <a:r>
              <a:rPr lang="en-US" sz="1600" dirty="0"/>
              <a:t>: To ensure the uniqueness of any IPv6 unicast address, the client may use a process known as Duplicate Address Detection (DAD). This is similar to an ARP request for its own address. If there is no reply, then the address is unique.</a:t>
            </a:r>
          </a:p>
        </p:txBody>
      </p:sp>
    </p:spTree>
    <p:extLst>
      <p:ext uri="{BB962C8B-B14F-4D97-AF65-F5344CB8AC3E}">
        <p14:creationId xmlns:p14="http://schemas.microsoft.com/office/powerpoint/2010/main" val="396368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12.6 Dynamic Addressing for IPv6 LLAs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593583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 (Cont.)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F3ABF05-935F-4C72-8377-C67A9CC04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821755"/>
            <a:ext cx="801257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IPv6 Addressing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Implement an IPv6 Addressing scheme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5F2CA0-8AB1-46F5-A42B-3D4DECC8A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75158"/>
              </p:ext>
            </p:extLst>
          </p:nvPr>
        </p:nvGraphicFramePr>
        <p:xfrm>
          <a:off x="642616" y="2013235"/>
          <a:ext cx="7456362" cy="11170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1184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4365178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72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Topic Title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Topic Objective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333554">
                <a:tc>
                  <a:txBody>
                    <a:bodyPr/>
                    <a:lstStyle/>
                    <a:p>
                      <a:pPr fontAlgn="ctr"/>
                      <a:r>
                        <a:rPr lang="en-US" sz="1050" b="0" dirty="0"/>
                        <a:t>Dynamic Addressing for IPv6 LLAs</a:t>
                      </a:r>
                      <a:endParaRPr lang="en-US" sz="1050" b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50" dirty="0"/>
                        <a:t>Configure link-local addresses dynamically.</a:t>
                      </a:r>
                      <a:endParaRPr lang="en-US" sz="1050" b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818444524"/>
                  </a:ext>
                </a:extLst>
              </a:tr>
              <a:tr h="201235">
                <a:tc>
                  <a:txBody>
                    <a:bodyPr/>
                    <a:lstStyle/>
                    <a:p>
                      <a:pPr fontAlgn="ctr"/>
                      <a:r>
                        <a:rPr lang="en-US" sz="1050" b="0" dirty="0"/>
                        <a:t>IPv6 Multicast Addresses</a:t>
                      </a:r>
                      <a:endParaRPr lang="en-US" sz="1050" b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50" dirty="0"/>
                        <a:t>Identify IPv6 addresses.</a:t>
                      </a:r>
                      <a:endParaRPr lang="en-US" sz="1050" b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846877670"/>
                  </a:ext>
                </a:extLst>
              </a:tr>
              <a:tr h="201235">
                <a:tc>
                  <a:txBody>
                    <a:bodyPr/>
                    <a:lstStyle/>
                    <a:p>
                      <a:pPr fontAlgn="ctr"/>
                      <a:r>
                        <a:rPr lang="en-US" sz="1050" b="0" dirty="0"/>
                        <a:t>Subnet an IPv6 Network</a:t>
                      </a:r>
                      <a:endParaRPr lang="en-US" sz="1050" b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50" dirty="0"/>
                        <a:t>Implement a subnetted IPv6 addressing scheme.</a:t>
                      </a:r>
                      <a:endParaRPr lang="en-US" sz="1050" b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70258444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20584680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Dynamic Addressing for IPv6 LLAs</a:t>
            </a:r>
            <a:br>
              <a:rPr lang="en-US" dirty="0"/>
            </a:br>
            <a:r>
              <a:rPr lang="en-US" sz="2400" dirty="0"/>
              <a:t>Dynamic LLAs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1" y="1035050"/>
            <a:ext cx="7913688" cy="1536700"/>
          </a:xfrm>
        </p:spPr>
        <p:txBody>
          <a:bodyPr/>
          <a:lstStyle/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All IPv6 interfaces must have an IPv6 LLA.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Like IPv6 GUAs, LLAs can be configured dynamically.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figure shows the LLA is dynamically created using the fe80::/10 prefix and the interface ID using the EUI-64 process, or a randomly generated 64-bit number.</a:t>
            </a:r>
          </a:p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E663BE-9DCB-44E6-9EF5-385C2DF61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88" y="2451757"/>
            <a:ext cx="6212312" cy="177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Dynamic Addressing for IPv6 LLAs</a:t>
            </a:r>
            <a:br>
              <a:rPr lang="en-US" dirty="0"/>
            </a:br>
            <a:r>
              <a:rPr lang="en-US" sz="2400" dirty="0"/>
              <a:t>Dynamic LLAs on Windows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854198"/>
            <a:ext cx="7913688" cy="570410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600" dirty="0">
                <a:solidFill>
                  <a:srgbClr val="000000"/>
                </a:solidFill>
              </a:rPr>
              <a:t>Operating systems, such as Windows, will typically use the same method for both a SLAAC-created GUA and a dynamically assigned LLA.</a:t>
            </a:r>
          </a:p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198DBB-B1C5-4711-B1B9-13D7E8D0E3A0}"/>
              </a:ext>
            </a:extLst>
          </p:cNvPr>
          <p:cNvSpPr txBox="1"/>
          <p:nvPr/>
        </p:nvSpPr>
        <p:spPr>
          <a:xfrm>
            <a:off x="1948293" y="5884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4AD4F-4BAF-4EB5-8715-B490FBDACAF0}"/>
              </a:ext>
            </a:extLst>
          </p:cNvPr>
          <p:cNvSpPr txBox="1"/>
          <p:nvPr/>
        </p:nvSpPr>
        <p:spPr>
          <a:xfrm>
            <a:off x="709731" y="1424608"/>
            <a:ext cx="2396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EUI-64 Generated Interface ID: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7C10CD7-64FE-452E-A9FF-E0D054AA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658" y="1714714"/>
            <a:ext cx="5878531" cy="132343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hangingPunct="0"/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ipconfig</a:t>
            </a:r>
          </a:p>
          <a:p>
            <a:pPr lvl="0" defTabSz="914400" eaLnBrk="0" hangingPunct="0"/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 IP Configuration</a:t>
            </a:r>
          </a:p>
          <a:p>
            <a:pPr lvl="0" defTabSz="914400" eaLnBrk="0" hangingPunct="0"/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Ethernet adapter Local Area Connection:</a:t>
            </a:r>
          </a:p>
          <a:p>
            <a:pPr lvl="0" defTabSz="914400" eaLnBrk="0" hangingPunct="0"/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Connection-specific DNS Suffix . :</a:t>
            </a:r>
          </a:p>
          <a:p>
            <a:pPr lvl="0" defTabSz="914400" eaLnBrk="0" hangingPunct="0"/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Address. . . . . . . . . . . : 2001:db8:acad:1:</a:t>
            </a:r>
            <a:r>
              <a:rPr lang="en-US" altLang="en-US" sz="1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fc99:47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ff:fe</a:t>
            </a:r>
            <a:r>
              <a:rPr lang="en-US" altLang="en-US" sz="1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75:cee0</a:t>
            </a:r>
          </a:p>
          <a:p>
            <a:pPr lvl="0" defTabSz="914400" eaLnBrk="0" hangingPunct="0"/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Link-local IPv6 Address . . . . . : fe80::</a:t>
            </a:r>
            <a:r>
              <a:rPr lang="en-US" altLang="en-US" sz="1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fc99:47</a:t>
            </a:r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ff:fe</a:t>
            </a:r>
            <a:r>
              <a:rPr lang="en-US" altLang="en-US" sz="1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75:cee0</a:t>
            </a:r>
          </a:p>
          <a:p>
            <a:pPr lvl="0" defTabSz="914400" eaLnBrk="0" hangingPunct="0"/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Gateway . . . . . . . . . : fe80::1</a:t>
            </a:r>
          </a:p>
          <a:p>
            <a:pPr lvl="0" defTabSz="914400" eaLnBrk="0" hangingPunct="0"/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A36AD-E5C7-4064-B7CB-7A9689FEF970}"/>
              </a:ext>
            </a:extLst>
          </p:cNvPr>
          <p:cNvSpPr txBox="1"/>
          <p:nvPr/>
        </p:nvSpPr>
        <p:spPr>
          <a:xfrm>
            <a:off x="753473" y="3102431"/>
            <a:ext cx="2988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Random 64-bit Generated Interface ID: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1D3F26D-DE37-49E2-BA8B-7ACBF74D3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657" y="3379430"/>
            <a:ext cx="5878532" cy="132343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hangingPunct="0"/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ipconfig</a:t>
            </a:r>
          </a:p>
          <a:p>
            <a:pPr lvl="0" defTabSz="914400" eaLnBrk="0" hangingPunct="0"/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 IP Configuration</a:t>
            </a:r>
          </a:p>
          <a:p>
            <a:pPr lvl="0" defTabSz="914400" eaLnBrk="0" hangingPunct="0"/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Ethernet adapter Local Area Connection:</a:t>
            </a:r>
          </a:p>
          <a:p>
            <a:pPr lvl="0" defTabSz="914400" eaLnBrk="0" hangingPunct="0"/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Connection-specific DNS Suffix  . :</a:t>
            </a:r>
          </a:p>
          <a:p>
            <a:pPr lvl="0" defTabSz="914400" eaLnBrk="0" hangingPunct="0"/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IPv6 Address. . . . . . . . . . . : 2001:db8:acad:1:</a:t>
            </a:r>
            <a:r>
              <a:rPr lang="en-US" altLang="en-US" sz="1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50a5:8a35:a5bb:66e1</a:t>
            </a:r>
          </a:p>
          <a:p>
            <a:pPr lvl="0" defTabSz="914400" eaLnBrk="0" hangingPunct="0"/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Link-local IPv6 Address . . . . . : fe80::</a:t>
            </a:r>
            <a:r>
              <a:rPr lang="en-US" altLang="en-US" sz="1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50a5:8a35:a5bb:66e1</a:t>
            </a:r>
          </a:p>
          <a:p>
            <a:pPr lvl="0" defTabSz="914400" eaLnBrk="0" hangingPunct="0"/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Default Gateway . . . . . . . . . : fe80::1</a:t>
            </a:r>
          </a:p>
          <a:p>
            <a:pPr lvl="0" defTabSz="914400" eaLnBrk="0" hangingPunct="0"/>
            <a:r>
              <a:rPr lang="en-US" alt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7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Dynamic Addressing for IPv6 LLAs</a:t>
            </a:r>
            <a:br>
              <a:rPr lang="en-US" dirty="0"/>
            </a:br>
            <a:r>
              <a:rPr lang="en-US" sz="2400" dirty="0"/>
              <a:t>Dynamic LLAs on Cisco Routers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1" y="1035050"/>
            <a:ext cx="7913688" cy="1536700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600" dirty="0">
                <a:solidFill>
                  <a:srgbClr val="000000"/>
                </a:solidFill>
              </a:rPr>
              <a:t>Cisco routers automatically create an IPv6 LLA whenever a GUA is assigned to the interface. By default, Cisco IOS routers use EUI-64 to generate the interface ID for all LLAs on IPv6 interfaces.</a:t>
            </a:r>
          </a:p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600" dirty="0">
                <a:solidFill>
                  <a:srgbClr val="000000"/>
                </a:solidFill>
              </a:rPr>
              <a:t>Here is an example of a LLA dynamically configured on the G0/0/0 interface of R1:</a:t>
            </a:r>
          </a:p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7C10CD7-64FE-452E-A9FF-E0D054AA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734" y="2571750"/>
            <a:ext cx="5878532" cy="132343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interface gigabitEthernet 0/0/0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Hardware is ISR4221-2x1GE, address is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7079.b392.3640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(bia 7079.b392.3640)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(Output omitted)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ipv6 interface brief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[up/up]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FE80::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7279:B3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FF:FE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92:3640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2001:DB8:ACAD:1::1 </a:t>
            </a:r>
          </a:p>
        </p:txBody>
      </p:sp>
    </p:spTree>
    <p:extLst>
      <p:ext uri="{BB962C8B-B14F-4D97-AF65-F5344CB8AC3E}">
        <p14:creationId xmlns:p14="http://schemas.microsoft.com/office/powerpoint/2010/main" val="268663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2.9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5672151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57" y="739677"/>
            <a:ext cx="8853286" cy="4155319"/>
          </a:xfrm>
        </p:spPr>
        <p:txBody>
          <a:bodyPr/>
          <a:lstStyle/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50" dirty="0"/>
              <a:t>IPv4 has a theoretical maximum of 4.3 billion addresses.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50" dirty="0"/>
              <a:t>The IETF has created various protocols and tools to help network administrators migrate their networks to IPv6. The migration techniques can be divided into three categories: dual stack, tunneling, and translation.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50" dirty="0"/>
              <a:t>IPv6 addresses are 128 bits in length and written as a string of hexadecimal values.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50" dirty="0"/>
              <a:t>The preferred format for writing an IPv6 address is x:x:x:x:x:x:x:x, with each “x” consisting of four hexadecimal values.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50" dirty="0"/>
              <a:t>There are three types of IPv6 addresses: unicast, multicast, and anycast.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50" dirty="0"/>
              <a:t>An IPv6 unicast address uniquely identifies an interface on an IPv6-enabled device.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50" dirty="0"/>
              <a:t>IPv6 global unicast addresses (GUAs) are globally unique and routable on the IPv6 internet.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50" dirty="0"/>
              <a:t>An IPv6 link-local address (LLA) enables a device to communicate with other IPv6-enabled devices on the same link and only on that link (subnet).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50" dirty="0"/>
              <a:t>The command to configure an IPv6 GUA on an interface is </a:t>
            </a:r>
            <a:r>
              <a:rPr lang="en-US" sz="1550" b="1" dirty="0"/>
              <a:t>ipv6 address</a:t>
            </a:r>
            <a:r>
              <a:rPr lang="en-US" sz="1550" dirty="0"/>
              <a:t> </a:t>
            </a:r>
            <a:r>
              <a:rPr lang="en-US" sz="1550" i="1" dirty="0"/>
              <a:t>ipv6-address/prefix-length</a:t>
            </a:r>
            <a:r>
              <a:rPr lang="en-US" sz="1550" dirty="0"/>
              <a:t>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50" dirty="0"/>
              <a:t>A device obtains a GUA dynamically through ICMPv6 messages. IPv6 routers periodically send out ICMPv6 RA messages, every 200 seconds, to all IPv6-enabled devices on the network.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57" y="722744"/>
            <a:ext cx="8853286" cy="415531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RA messages have three methods: SLAAC, SLAAC with a stateless DHCPv6 server, and stateful DHCPv6 (no SLAAC).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interface ID can be created using the EUI-64 process or a randomly generated 64-bit number.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EUIs process uses the 48-bit Ethernet MAC address of the client and inserts another 16 bits in the middle of MAC address to create a 64-bit interface ID.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Depending upon the operating system, a device may use a randomly generated interface ID.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All IPv6 devices must have an IPv6 LLA. An LLA can be configured manually or created dynamically.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Cisco routers automatically create an IPv6 LLA whenever a GUA is assigned to the interface.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are two types of IPv6 multicast addresses: well-known multicast addresses and solicited node multicast addresses.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Two commonIPv6 assigned multicast groups are: ff02::1 All-nodes multicast group and ff02::2 All-routers multicast group.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solicited-node multicast address is similar to the all-nodes multicast address. The advantage of a solicited-node multicast address is that it is mapped to a special Ethernet multicast address.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IPv6 was designed with subnetting in mind. A separate subnet ID field in the IPv6 GUA is used to create subnets.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0074777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12: WLAN Concepts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2480B83-AF5E-4A70-B69B-F1E3A8FAC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762915"/>
              </p:ext>
            </p:extLst>
          </p:nvPr>
        </p:nvGraphicFramePr>
        <p:xfrm>
          <a:off x="99152" y="798513"/>
          <a:ext cx="3425283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25283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Hextet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Link-local address (LLA)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ipv6 address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show ipv6 interface brief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SLAAC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Router advertisement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Router solicitation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EUI-64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Solicited node multicast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244338"/>
            <a:ext cx="7598042" cy="14734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12.1 IPv4 Issues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IPv4 Issues</a:t>
            </a:r>
            <a:br>
              <a:rPr lang="en-US" dirty="0"/>
            </a:br>
            <a:r>
              <a:rPr lang="en-US" sz="2400" dirty="0"/>
              <a:t>Need for IPv6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4140028" cy="307394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IPv4 is running out of addresses. IPv6 is the successor to IPv4. IPv6 has a much larger 128-bit address space.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development of IPv6 also included fixes for IPv4 limitations and other enhancements.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With an increasing internet population, a limited IPv4 address space, issues with NAT and the IoT, the time has come to begin the transition to IPv6.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1C0E8-9A48-4776-9AE6-431C4EFFF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275" y="855419"/>
            <a:ext cx="3478852" cy="206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IPv4 Issues</a:t>
            </a:r>
            <a:br>
              <a:rPr lang="en-US" dirty="0"/>
            </a:br>
            <a:r>
              <a:rPr lang="en-US" sz="2400" dirty="0"/>
              <a:t>IPv4 and IPv6 Coexistence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7913517" cy="3073946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chemeClr val="tx1"/>
                </a:solidFill>
              </a:rPr>
              <a:t>Both IPv4 and IPv6 will coexist in the near future and the transition will take several years.</a:t>
            </a:r>
          </a:p>
          <a:p>
            <a:pPr marL="0" indent="0" algn="l"/>
            <a:r>
              <a:rPr lang="en-US" sz="1600" dirty="0">
                <a:solidFill>
                  <a:schemeClr val="tx1"/>
                </a:solidFill>
              </a:rPr>
              <a:t>The IETF has created various protocols and tools to help network administrators migrate their networks to IPv6. These migration techniques can be divided into three categories: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Dual stack </a:t>
            </a:r>
            <a:r>
              <a:rPr lang="en-US" dirty="0">
                <a:solidFill>
                  <a:schemeClr val="tx1"/>
                </a:solidFill>
              </a:rPr>
              <a:t>-The devices run both IPv4 and IPv6 protocol stacks simultaneously.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b="1" dirty="0"/>
              <a:t>Tunneling</a:t>
            </a:r>
            <a:r>
              <a:rPr lang="en-US" dirty="0"/>
              <a:t> – A method of transporting an IPv6 packet over an IPv4 network. The IPv6 packet is encapsulated inside an IPv4 packet.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Translation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dirty="0"/>
              <a:t>Network Address Translation 64 (NAT64) allows IPv6-enabled devices to communicate with IPv4-enabled devices using a translation technique similar to NAT for IPv4.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35741-D333-4DBC-B285-F99CC22F97CD}"/>
              </a:ext>
            </a:extLst>
          </p:cNvPr>
          <p:cNvSpPr txBox="1"/>
          <p:nvPr/>
        </p:nvSpPr>
        <p:spPr>
          <a:xfrm>
            <a:off x="431971" y="3918749"/>
            <a:ext cx="7913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Note:</a:t>
            </a:r>
            <a:r>
              <a:rPr lang="en-US" sz="1400" dirty="0"/>
              <a:t> Tunneling and translation are for transitioning to native IPv6 and should only be used where needed. The goal should be native IPv6 communications from source to destination.</a:t>
            </a:r>
          </a:p>
        </p:txBody>
      </p:sp>
    </p:spTree>
    <p:extLst>
      <p:ext uri="{BB962C8B-B14F-4D97-AF65-F5344CB8AC3E}">
        <p14:creationId xmlns:p14="http://schemas.microsoft.com/office/powerpoint/2010/main" val="354355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12.2 IPv6 Address Representation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Address Representation</a:t>
            </a:r>
            <a:br>
              <a:rPr lang="en-US" dirty="0"/>
            </a:br>
            <a:r>
              <a:rPr lang="en-US" sz="2400" dirty="0"/>
              <a:t>IPv6 Addressing Formats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7913516" cy="400318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IPv6 addresses are 128 bits in length and written in hexadecimal.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IPv6 addresses are not case-sensitive and can be written in either lowercase or uppercase.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preferred format for writing an IPv6 address is x:x:x:x:x:x:x:x, with each “x” consisting of four hexadecimal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 IPv6, a hextet is the unofficial term used to refer to a segment of 16 bits, or four hexadecimal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Examples of IPv6 addresses in the preferred format:</a:t>
            </a:r>
          </a:p>
          <a:p>
            <a:pPr marL="358775" lvl="4" indent="0">
              <a:buNone/>
            </a:pPr>
            <a:r>
              <a:rPr lang="pt-B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2001:0db8:0000:1111:0000:0000:0000:0200 </a:t>
            </a:r>
          </a:p>
          <a:p>
            <a:pPr marL="358775" lvl="4" indent="0">
              <a:buNone/>
            </a:pPr>
            <a:r>
              <a:rPr lang="pt-B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2001:0db8:0000:00a3:abcd: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000:0000:1234 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5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IPv6 Address Representation</a:t>
            </a:r>
            <a:br>
              <a:rPr lang="en-US" dirty="0"/>
            </a:br>
            <a:r>
              <a:rPr lang="en-US" sz="2400" dirty="0"/>
              <a:t>Rule 1 – Omit Leading Zero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598726"/>
            <a:ext cx="7913516" cy="2895245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chemeClr val="tx1"/>
                </a:solidFill>
              </a:rPr>
              <a:t>The first rule to help reduce the notation of IPv6 addresses is to omit any leading 0s (zeros).</a:t>
            </a:r>
          </a:p>
          <a:p>
            <a:pPr marL="73085" lvl="1" indent="0">
              <a:buNone/>
            </a:pPr>
            <a:r>
              <a:rPr lang="en-US" sz="1600" b="1" dirty="0"/>
              <a:t>Examples: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01ab can be represented as 1ab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09f0 can be represented as 9f0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0a00 can be represented as a00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00ab can be represented as ab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 algn="l"/>
            <a:r>
              <a:rPr lang="en-US" sz="1600" b="1" dirty="0">
                <a:solidFill>
                  <a:schemeClr val="tx1"/>
                </a:solidFill>
              </a:rPr>
              <a:t>Note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This rule only applies to leading 0s, NOT to trailing 0s, otherwise the address would be ambiguous. 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8D418206-3EDF-4754-9AFB-FFEB638592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0276989"/>
              </p:ext>
            </p:extLst>
          </p:nvPr>
        </p:nvGraphicFramePr>
        <p:xfrm>
          <a:off x="750745" y="3767534"/>
          <a:ext cx="6617097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127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4653970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Preferred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2001 : </a:t>
                      </a:r>
                      <a:r>
                        <a:rPr lang="en-US" sz="1100" b="1" dirty="0"/>
                        <a:t>0</a:t>
                      </a:r>
                      <a:r>
                        <a:rPr lang="en-US" sz="1100" dirty="0"/>
                        <a:t>db8 : </a:t>
                      </a:r>
                      <a:r>
                        <a:rPr lang="en-US" sz="1100" b="1" dirty="0"/>
                        <a:t>000</a:t>
                      </a:r>
                      <a:r>
                        <a:rPr lang="en-US" sz="1100" dirty="0"/>
                        <a:t>0 : 1111 : </a:t>
                      </a:r>
                      <a:r>
                        <a:rPr lang="en-US" sz="1100" b="1" dirty="0"/>
                        <a:t>000</a:t>
                      </a:r>
                      <a:r>
                        <a:rPr lang="en-US" sz="1100" dirty="0"/>
                        <a:t>0 : </a:t>
                      </a:r>
                      <a:r>
                        <a:rPr lang="en-US" sz="1100" b="1" dirty="0"/>
                        <a:t>000</a:t>
                      </a:r>
                      <a:r>
                        <a:rPr lang="en-US" sz="1100" dirty="0"/>
                        <a:t>0 : </a:t>
                      </a:r>
                      <a:r>
                        <a:rPr lang="en-US" sz="1100" b="1" dirty="0"/>
                        <a:t>000</a:t>
                      </a:r>
                      <a:r>
                        <a:rPr lang="en-US" sz="1100" dirty="0"/>
                        <a:t>0 : </a:t>
                      </a:r>
                      <a:r>
                        <a:rPr lang="en-US" sz="1100" b="1" dirty="0"/>
                        <a:t>0</a:t>
                      </a:r>
                      <a:r>
                        <a:rPr lang="en-US" sz="1100" dirty="0"/>
                        <a:t>200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170900"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No leading zeros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2001 : db8 : 0 : 1111 : 0 : 0 : 0 : 200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63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12405</TotalTime>
  <Words>3593</Words>
  <Application>Microsoft Office PowerPoint</Application>
  <PresentationFormat>On-screen Show (16:9)</PresentationFormat>
  <Paragraphs>357</Paragraphs>
  <Slides>37</Slides>
  <Notes>37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CiscoSans ExtraLight</vt:lpstr>
      <vt:lpstr>Courier New</vt:lpstr>
      <vt:lpstr>Wingdings</vt:lpstr>
      <vt:lpstr>Default Theme</vt:lpstr>
      <vt:lpstr>Module 12: IPv6 Addressing</vt:lpstr>
      <vt:lpstr>Module Objectives</vt:lpstr>
      <vt:lpstr>Module Objectives (Cont.)</vt:lpstr>
      <vt:lpstr>12.1 IPv4 Issues</vt:lpstr>
      <vt:lpstr>IPv4 Issues Need for IPv6</vt:lpstr>
      <vt:lpstr>IPv4 Issues IPv4 and IPv6 Coexistence</vt:lpstr>
      <vt:lpstr>12.2 IPv6 Address Representation</vt:lpstr>
      <vt:lpstr>IPv6 Address Representation IPv6 Addressing Formats</vt:lpstr>
      <vt:lpstr>IPv6 Address Representation Rule 1 – Omit Leading Zero</vt:lpstr>
      <vt:lpstr>IPv6 Address Representation Rule 2 – Double Colon</vt:lpstr>
      <vt:lpstr>12.3 IPv6 Address Types</vt:lpstr>
      <vt:lpstr>IPv6 Address Types Unicast, Multicast, Anycast</vt:lpstr>
      <vt:lpstr>IPv6 Address Types IPv6 Prefix Length</vt:lpstr>
      <vt:lpstr>IPv6 Address Types Types of IPv6 Unicast Addresses</vt:lpstr>
      <vt:lpstr>IPv6 Address Types A Note About the Unique Local Address</vt:lpstr>
      <vt:lpstr>IPv6 Address Types IPv6 GUA</vt:lpstr>
      <vt:lpstr>IPv6 Address Types IPv6 GUA Structure</vt:lpstr>
      <vt:lpstr>IPv6 Address Types IPv6 LLA</vt:lpstr>
      <vt:lpstr>12.4 GUA and LLA Static Configuration</vt:lpstr>
      <vt:lpstr>GUA and LLA Static Configuration Static GUA Configuration on a Router</vt:lpstr>
      <vt:lpstr>GUA and LLA Static Configuration Static GUA Configuration on a Windows Host</vt:lpstr>
      <vt:lpstr>GUA and LLA Static Configuration Static GUA Configuration of a Link-Local Unicast Address</vt:lpstr>
      <vt:lpstr>12.5 Dynamic Addressing for IPv6 GUAs</vt:lpstr>
      <vt:lpstr>Dynamic Addressing for IPv6 GUAs RS and RA Messages</vt:lpstr>
      <vt:lpstr>Dynamic Addressing for IPv6 GUAs Method 1: SLAAC</vt:lpstr>
      <vt:lpstr>Dynamic Addressing for IPv6 GUAs Method 2: SLAAC and Stateless DHCP</vt:lpstr>
      <vt:lpstr>Dynamic Addressing for IPv6 GUAs Method 3: Stateful DHCPv6</vt:lpstr>
      <vt:lpstr>Dynamic Addressing for IPv6 GUAs Randomly Generated Interface IDs</vt:lpstr>
      <vt:lpstr>12.6 Dynamic Addressing for IPv6 LLAs</vt:lpstr>
      <vt:lpstr>Dynamic Addressing for IPv6 LLAs Dynamic LLAs</vt:lpstr>
      <vt:lpstr>Dynamic Addressing for IPv6 LLAs Dynamic LLAs on Windows</vt:lpstr>
      <vt:lpstr>Dynamic Addressing for IPv6 LLAs Dynamic LLAs on Cisco Routers</vt:lpstr>
      <vt:lpstr>2.9 Module Practice and Quiz</vt:lpstr>
      <vt:lpstr>Module Practice and Quiz What did I learn in this module?</vt:lpstr>
      <vt:lpstr>Module Practice and Quiz What did I learn in this module? (Cont.)</vt:lpstr>
      <vt:lpstr>Module 12: WLAN Concepts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Emman</cp:lastModifiedBy>
  <cp:revision>391</cp:revision>
  <dcterms:created xsi:type="dcterms:W3CDTF">2019-10-18T06:21:22Z</dcterms:created>
  <dcterms:modified xsi:type="dcterms:W3CDTF">2021-10-12T05:31:13Z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