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handoutMasterIdLst>
    <p:handoutMasterId r:id="rId55"/>
  </p:handoutMasterIdLst>
  <p:sldIdLst>
    <p:sldId id="256" r:id="rId2"/>
    <p:sldId id="305" r:id="rId3"/>
    <p:sldId id="258" r:id="rId4"/>
    <p:sldId id="308" r:id="rId5"/>
    <p:sldId id="309" r:id="rId6"/>
    <p:sldId id="310" r:id="rId7"/>
    <p:sldId id="353" r:id="rId8"/>
    <p:sldId id="354" r:id="rId9"/>
    <p:sldId id="355" r:id="rId10"/>
    <p:sldId id="356" r:id="rId11"/>
    <p:sldId id="311" r:id="rId12"/>
    <p:sldId id="357" r:id="rId13"/>
    <p:sldId id="312" r:id="rId14"/>
    <p:sldId id="323" r:id="rId15"/>
    <p:sldId id="313" r:id="rId16"/>
    <p:sldId id="324" r:id="rId17"/>
    <p:sldId id="314" r:id="rId18"/>
    <p:sldId id="325" r:id="rId19"/>
    <p:sldId id="315" r:id="rId20"/>
    <p:sldId id="326" r:id="rId21"/>
    <p:sldId id="316" r:id="rId22"/>
    <p:sldId id="327" r:id="rId23"/>
    <p:sldId id="317" r:id="rId24"/>
    <p:sldId id="328" r:id="rId25"/>
    <p:sldId id="318" r:id="rId26"/>
    <p:sldId id="329" r:id="rId27"/>
    <p:sldId id="319" r:id="rId28"/>
    <p:sldId id="330" r:id="rId29"/>
    <p:sldId id="320" r:id="rId30"/>
    <p:sldId id="331" r:id="rId31"/>
    <p:sldId id="321" r:id="rId32"/>
    <p:sldId id="332" r:id="rId33"/>
    <p:sldId id="322"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33" r:id="rId53"/>
    <p:sldId id="304" r:id="rId54"/>
  </p:sldIdLst>
  <p:sldSz cx="9144000" cy="6858000" type="screen4x3"/>
  <p:notesSz cx="7102475" cy="112172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4660"/>
  </p:normalViewPr>
  <p:slideViewPr>
    <p:cSldViewPr>
      <p:cViewPr>
        <p:scale>
          <a:sx n="66" d="100"/>
          <a:sy n="66" d="100"/>
        </p:scale>
        <p:origin x="147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63563"/>
          </a:xfrm>
          <a:prstGeom prst="rect">
            <a:avLst/>
          </a:prstGeom>
        </p:spPr>
        <p:txBody>
          <a:bodyPr vert="horz" lIns="104681" tIns="52340" rIns="104681" bIns="52340" rtlCol="0"/>
          <a:lstStyle>
            <a:lvl1pPr algn="l" eaLnBrk="1" hangingPunct="1">
              <a:defRPr sz="1400" smtClean="0"/>
            </a:lvl1pPr>
          </a:lstStyle>
          <a:p>
            <a:pPr>
              <a:defRPr/>
            </a:pPr>
            <a:endParaRPr lang="en-PH"/>
          </a:p>
        </p:txBody>
      </p:sp>
      <p:sp>
        <p:nvSpPr>
          <p:cNvPr id="3" name="Date Placeholder 2"/>
          <p:cNvSpPr>
            <a:spLocks noGrp="1"/>
          </p:cNvSpPr>
          <p:nvPr>
            <p:ph type="dt" sz="quarter" idx="1"/>
          </p:nvPr>
        </p:nvSpPr>
        <p:spPr>
          <a:xfrm>
            <a:off x="4022725" y="0"/>
            <a:ext cx="3078163" cy="563563"/>
          </a:xfrm>
          <a:prstGeom prst="rect">
            <a:avLst/>
          </a:prstGeom>
        </p:spPr>
        <p:txBody>
          <a:bodyPr vert="horz" lIns="104681" tIns="52340" rIns="104681" bIns="52340" rtlCol="0"/>
          <a:lstStyle>
            <a:lvl1pPr algn="r" eaLnBrk="1" hangingPunct="1">
              <a:defRPr sz="1400" smtClean="0"/>
            </a:lvl1pPr>
          </a:lstStyle>
          <a:p>
            <a:pPr>
              <a:defRPr/>
            </a:pPr>
            <a:fld id="{B64932CB-7A4F-4F99-87E2-78E05ADE426A}" type="datetimeFigureOut">
              <a:rPr lang="en-PH"/>
              <a:pPr>
                <a:defRPr/>
              </a:pPr>
              <a:t>16/09/2020</a:t>
            </a:fld>
            <a:endParaRPr lang="en-PH"/>
          </a:p>
        </p:txBody>
      </p:sp>
      <p:sp>
        <p:nvSpPr>
          <p:cNvPr id="4" name="Footer Placeholder 3"/>
          <p:cNvSpPr>
            <a:spLocks noGrp="1"/>
          </p:cNvSpPr>
          <p:nvPr>
            <p:ph type="ftr" sz="quarter" idx="2"/>
          </p:nvPr>
        </p:nvSpPr>
        <p:spPr>
          <a:xfrm>
            <a:off x="0" y="10653713"/>
            <a:ext cx="3078163" cy="563562"/>
          </a:xfrm>
          <a:prstGeom prst="rect">
            <a:avLst/>
          </a:prstGeom>
        </p:spPr>
        <p:txBody>
          <a:bodyPr vert="horz" lIns="104681" tIns="52340" rIns="104681" bIns="52340" rtlCol="0" anchor="b"/>
          <a:lstStyle>
            <a:lvl1pPr algn="l" eaLnBrk="1" hangingPunct="1">
              <a:defRPr sz="1400" smtClean="0"/>
            </a:lvl1pPr>
          </a:lstStyle>
          <a:p>
            <a:pPr>
              <a:defRPr/>
            </a:pPr>
            <a:endParaRPr lang="en-PH"/>
          </a:p>
        </p:txBody>
      </p:sp>
      <p:sp>
        <p:nvSpPr>
          <p:cNvPr id="5" name="Slide Number Placeholder 4"/>
          <p:cNvSpPr>
            <a:spLocks noGrp="1"/>
          </p:cNvSpPr>
          <p:nvPr>
            <p:ph type="sldNum" sz="quarter" idx="3"/>
          </p:nvPr>
        </p:nvSpPr>
        <p:spPr>
          <a:xfrm>
            <a:off x="4022725" y="10653713"/>
            <a:ext cx="3078163" cy="563562"/>
          </a:xfrm>
          <a:prstGeom prst="rect">
            <a:avLst/>
          </a:prstGeom>
        </p:spPr>
        <p:txBody>
          <a:bodyPr vert="horz" lIns="104681" tIns="52340" rIns="104681" bIns="52340" rtlCol="0" anchor="b"/>
          <a:lstStyle>
            <a:lvl1pPr algn="r" eaLnBrk="1" hangingPunct="1">
              <a:defRPr sz="1400" smtClean="0"/>
            </a:lvl1pPr>
          </a:lstStyle>
          <a:p>
            <a:pPr>
              <a:defRPr/>
            </a:pPr>
            <a:fld id="{3D8E5435-AEB8-4ABC-8FD9-880DBBF0E679}" type="slidenum">
              <a:rPr lang="en-PH"/>
              <a:pPr>
                <a:defRPr/>
              </a:pPr>
              <a:t>‹#›</a:t>
            </a:fld>
            <a:endParaRPr lang="en-PH"/>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1"/>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6"/>
          <p:cNvSpPr>
            <a:spLocks noGrp="1"/>
          </p:cNvSpPr>
          <p:nvPr>
            <p:ph type="dt" sz="half" idx="10"/>
          </p:nvPr>
        </p:nvSpPr>
        <p:spPr/>
        <p:txBody>
          <a:bodyPr/>
          <a:lstStyle>
            <a:lvl1pPr>
              <a:defRPr/>
            </a:lvl1pPr>
          </a:lstStyle>
          <a:p>
            <a:pPr>
              <a:defRPr/>
            </a:pPr>
            <a:fld id="{6375450E-DBB1-49C4-B414-6CD0E47AAE36}" type="datetimeFigureOut">
              <a:rPr lang="en-US"/>
              <a:pPr>
                <a:defRPr/>
              </a:pPr>
              <a:t>9/16/2020</a:t>
            </a:fld>
            <a:endParaRPr lang="en-PH" dirty="0"/>
          </a:p>
        </p:txBody>
      </p:sp>
      <p:sp>
        <p:nvSpPr>
          <p:cNvPr id="5" name="Footer Placeholder 7"/>
          <p:cNvSpPr>
            <a:spLocks noGrp="1"/>
          </p:cNvSpPr>
          <p:nvPr>
            <p:ph type="ftr" sz="quarter" idx="11"/>
          </p:nvPr>
        </p:nvSpPr>
        <p:spPr/>
        <p:txBody>
          <a:bodyPr/>
          <a:lstStyle>
            <a:lvl1pPr>
              <a:defRPr/>
            </a:lvl1pPr>
          </a:lstStyle>
          <a:p>
            <a:pPr>
              <a:defRPr/>
            </a:pPr>
            <a:endParaRPr lang="en-PH"/>
          </a:p>
        </p:txBody>
      </p:sp>
      <p:sp>
        <p:nvSpPr>
          <p:cNvPr id="6" name="Slide Number Placeholder 8"/>
          <p:cNvSpPr>
            <a:spLocks noGrp="1"/>
          </p:cNvSpPr>
          <p:nvPr>
            <p:ph type="sldNum" sz="quarter" idx="12"/>
          </p:nvPr>
        </p:nvSpPr>
        <p:spPr/>
        <p:txBody>
          <a:bodyPr/>
          <a:lstStyle>
            <a:lvl1pPr>
              <a:defRPr/>
            </a:lvl1pPr>
          </a:lstStyle>
          <a:p>
            <a:pPr>
              <a:defRPr/>
            </a:pPr>
            <a:fld id="{7B861674-C7BF-4D5E-BB20-E100DB19F97E}" type="slidenum">
              <a:rPr lang="en-PH" altLang="en-US"/>
              <a:pPr>
                <a:defRPr/>
              </a:pPr>
              <a:t>‹#›</a:t>
            </a:fld>
            <a:endParaRPr lang="en-PH" altLang="en-US"/>
          </a:p>
        </p:txBody>
      </p:sp>
    </p:spTree>
    <p:extLst>
      <p:ext uri="{BB962C8B-B14F-4D97-AF65-F5344CB8AC3E}">
        <p14:creationId xmlns:p14="http://schemas.microsoft.com/office/powerpoint/2010/main" val="13473525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6EF3E4C-5764-4560-BBB1-EAF2AAE6C471}" type="datetimeFigureOut">
              <a:rPr lang="en-US"/>
              <a:pPr>
                <a:defRPr/>
              </a:pPr>
              <a:t>9/16/2020</a:t>
            </a:fld>
            <a:endParaRPr lang="en-PH" dirty="0"/>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D985662D-9BFA-4AFD-892C-5FCCFD30A372}" type="slidenum">
              <a:rPr lang="en-PH" altLang="en-US"/>
              <a:pPr>
                <a:defRPr/>
              </a:pPr>
              <a:t>‹#›</a:t>
            </a:fld>
            <a:endParaRPr lang="en-PH" altLang="en-US"/>
          </a:p>
        </p:txBody>
      </p:sp>
    </p:spTree>
    <p:extLst>
      <p:ext uri="{BB962C8B-B14F-4D97-AF65-F5344CB8AC3E}">
        <p14:creationId xmlns:p14="http://schemas.microsoft.com/office/powerpoint/2010/main" val="339023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A200D22-D871-4DE5-95D3-4FA94E1FD618}" type="datetimeFigureOut">
              <a:rPr lang="en-US"/>
              <a:pPr>
                <a:defRPr/>
              </a:pPr>
              <a:t>9/16/2020</a:t>
            </a:fld>
            <a:endParaRPr lang="en-PH" dirty="0"/>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7131ED83-EC49-443B-814B-CE81ABE33CB6}" type="slidenum">
              <a:rPr lang="en-PH" altLang="en-US"/>
              <a:pPr>
                <a:defRPr/>
              </a:pPr>
              <a:t>‹#›</a:t>
            </a:fld>
            <a:endParaRPr lang="en-PH" altLang="en-US"/>
          </a:p>
        </p:txBody>
      </p:sp>
    </p:spTree>
    <p:extLst>
      <p:ext uri="{BB962C8B-B14F-4D97-AF65-F5344CB8AC3E}">
        <p14:creationId xmlns:p14="http://schemas.microsoft.com/office/powerpoint/2010/main" val="424560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ABB10A68-0353-47B2-8678-1084F2FD531C}" type="datetimeFigureOut">
              <a:rPr lang="en-US"/>
              <a:pPr>
                <a:defRPr/>
              </a:pPr>
              <a:t>9/16/2020</a:t>
            </a:fld>
            <a:endParaRPr lang="en-PH" dirty="0"/>
          </a:p>
        </p:txBody>
      </p:sp>
      <p:sp>
        <p:nvSpPr>
          <p:cNvPr id="5" name="Footer Placeholder 7"/>
          <p:cNvSpPr>
            <a:spLocks noGrp="1"/>
          </p:cNvSpPr>
          <p:nvPr>
            <p:ph type="ftr" sz="quarter" idx="11"/>
          </p:nvPr>
        </p:nvSpPr>
        <p:spPr/>
        <p:txBody>
          <a:bodyPr/>
          <a:lstStyle>
            <a:lvl1pPr>
              <a:defRPr smtClean="0"/>
            </a:lvl1pPr>
          </a:lstStyle>
          <a:p>
            <a:pPr>
              <a:defRPr/>
            </a:pPr>
            <a:r>
              <a:rPr lang="en-PH"/>
              <a:t>Laviña, Rebong, Caluya, Erise</a:t>
            </a:r>
          </a:p>
        </p:txBody>
      </p:sp>
      <p:sp>
        <p:nvSpPr>
          <p:cNvPr id="6" name="Slide Number Placeholder 8"/>
          <p:cNvSpPr>
            <a:spLocks noGrp="1"/>
          </p:cNvSpPr>
          <p:nvPr>
            <p:ph type="sldNum" sz="quarter" idx="12"/>
          </p:nvPr>
        </p:nvSpPr>
        <p:spPr/>
        <p:txBody>
          <a:bodyPr/>
          <a:lstStyle>
            <a:lvl1pPr>
              <a:defRPr/>
            </a:lvl1pPr>
          </a:lstStyle>
          <a:p>
            <a:pPr>
              <a:defRPr/>
            </a:pPr>
            <a:r>
              <a:rPr lang="en-PH"/>
              <a:t>1</a:t>
            </a:r>
          </a:p>
        </p:txBody>
      </p:sp>
    </p:spTree>
    <p:extLst>
      <p:ext uri="{BB962C8B-B14F-4D97-AF65-F5344CB8AC3E}">
        <p14:creationId xmlns:p14="http://schemas.microsoft.com/office/powerpoint/2010/main" val="31298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1"/>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6"/>
          <p:cNvSpPr>
            <a:spLocks noGrp="1"/>
          </p:cNvSpPr>
          <p:nvPr>
            <p:ph type="dt" sz="half" idx="10"/>
          </p:nvPr>
        </p:nvSpPr>
        <p:spPr/>
        <p:txBody>
          <a:bodyPr/>
          <a:lstStyle>
            <a:lvl1pPr>
              <a:defRPr/>
            </a:lvl1pPr>
          </a:lstStyle>
          <a:p>
            <a:pPr>
              <a:defRPr/>
            </a:pPr>
            <a:fld id="{8B1CE154-276E-4D46-8D7D-C79A4E9333F5}" type="datetimeFigureOut">
              <a:rPr lang="en-US"/>
              <a:pPr>
                <a:defRPr/>
              </a:pPr>
              <a:t>9/16/2020</a:t>
            </a:fld>
            <a:endParaRPr lang="en-PH" dirty="0"/>
          </a:p>
        </p:txBody>
      </p:sp>
      <p:sp>
        <p:nvSpPr>
          <p:cNvPr id="5" name="Footer Placeholder 7"/>
          <p:cNvSpPr>
            <a:spLocks noGrp="1"/>
          </p:cNvSpPr>
          <p:nvPr>
            <p:ph type="ftr" sz="quarter" idx="11"/>
          </p:nvPr>
        </p:nvSpPr>
        <p:spPr/>
        <p:txBody>
          <a:bodyPr/>
          <a:lstStyle>
            <a:lvl1pPr>
              <a:defRPr/>
            </a:lvl1pPr>
          </a:lstStyle>
          <a:p>
            <a:pPr>
              <a:defRPr/>
            </a:pPr>
            <a:endParaRPr lang="en-PH"/>
          </a:p>
        </p:txBody>
      </p:sp>
      <p:sp>
        <p:nvSpPr>
          <p:cNvPr id="6" name="Slide Number Placeholder 8"/>
          <p:cNvSpPr>
            <a:spLocks noGrp="1"/>
          </p:cNvSpPr>
          <p:nvPr>
            <p:ph type="sldNum" sz="quarter" idx="12"/>
          </p:nvPr>
        </p:nvSpPr>
        <p:spPr/>
        <p:txBody>
          <a:bodyPr/>
          <a:lstStyle>
            <a:lvl1pPr>
              <a:defRPr/>
            </a:lvl1pPr>
          </a:lstStyle>
          <a:p>
            <a:pPr>
              <a:defRPr/>
            </a:pPr>
            <a:fld id="{CCE60737-EA7B-48B1-8B79-B7BC8A0AC178}" type="slidenum">
              <a:rPr lang="en-PH" altLang="en-US"/>
              <a:pPr>
                <a:defRPr/>
              </a:pPr>
              <a:t>‹#›</a:t>
            </a:fld>
            <a:endParaRPr lang="en-PH" altLang="en-US"/>
          </a:p>
        </p:txBody>
      </p:sp>
    </p:spTree>
    <p:extLst>
      <p:ext uri="{BB962C8B-B14F-4D97-AF65-F5344CB8AC3E}">
        <p14:creationId xmlns:p14="http://schemas.microsoft.com/office/powerpoint/2010/main" val="13431238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7"/>
          <p:cNvSpPr>
            <a:spLocks noGrp="1"/>
          </p:cNvSpPr>
          <p:nvPr>
            <p:ph type="dt" sz="half" idx="10"/>
          </p:nvPr>
        </p:nvSpPr>
        <p:spPr/>
        <p:txBody>
          <a:bodyPr/>
          <a:lstStyle>
            <a:lvl1pPr>
              <a:defRPr/>
            </a:lvl1pPr>
          </a:lstStyle>
          <a:p>
            <a:pPr>
              <a:defRPr/>
            </a:pPr>
            <a:fld id="{F3F90110-B8B9-4248-ADD1-E9C2002D00A7}" type="datetimeFigureOut">
              <a:rPr lang="en-US"/>
              <a:pPr>
                <a:defRPr/>
              </a:pPr>
              <a:t>9/16/2020</a:t>
            </a:fld>
            <a:endParaRPr lang="en-PH" dirty="0"/>
          </a:p>
        </p:txBody>
      </p:sp>
      <p:sp>
        <p:nvSpPr>
          <p:cNvPr id="6" name="Footer Placeholder 8"/>
          <p:cNvSpPr>
            <a:spLocks noGrp="1"/>
          </p:cNvSpPr>
          <p:nvPr>
            <p:ph type="ftr" sz="quarter" idx="11"/>
          </p:nvPr>
        </p:nvSpPr>
        <p:spPr/>
        <p:txBody>
          <a:bodyPr/>
          <a:lstStyle>
            <a:lvl1pPr>
              <a:defRPr/>
            </a:lvl1pPr>
          </a:lstStyle>
          <a:p>
            <a:pPr>
              <a:defRPr/>
            </a:pPr>
            <a:endParaRPr lang="en-PH"/>
          </a:p>
        </p:txBody>
      </p:sp>
      <p:sp>
        <p:nvSpPr>
          <p:cNvPr id="7" name="Slide Number Placeholder 9"/>
          <p:cNvSpPr>
            <a:spLocks noGrp="1"/>
          </p:cNvSpPr>
          <p:nvPr>
            <p:ph type="sldNum" sz="quarter" idx="12"/>
          </p:nvPr>
        </p:nvSpPr>
        <p:spPr/>
        <p:txBody>
          <a:bodyPr/>
          <a:lstStyle>
            <a:lvl1pPr>
              <a:defRPr/>
            </a:lvl1pPr>
          </a:lstStyle>
          <a:p>
            <a:pPr>
              <a:defRPr/>
            </a:pPr>
            <a:fld id="{3153AEC9-B692-4838-BADC-0C6550EACBF1}" type="slidenum">
              <a:rPr lang="en-PH" altLang="en-US"/>
              <a:pPr>
                <a:defRPr/>
              </a:pPr>
              <a:t>‹#›</a:t>
            </a:fld>
            <a:endParaRPr lang="en-PH" altLang="en-US"/>
          </a:p>
        </p:txBody>
      </p:sp>
    </p:spTree>
    <p:extLst>
      <p:ext uri="{BB962C8B-B14F-4D97-AF65-F5344CB8AC3E}">
        <p14:creationId xmlns:p14="http://schemas.microsoft.com/office/powerpoint/2010/main" val="399808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Date Placeholder 6"/>
          <p:cNvSpPr>
            <a:spLocks noGrp="1"/>
          </p:cNvSpPr>
          <p:nvPr>
            <p:ph type="dt" sz="half" idx="14"/>
          </p:nvPr>
        </p:nvSpPr>
        <p:spPr/>
        <p:txBody>
          <a:bodyPr/>
          <a:lstStyle>
            <a:lvl1pPr>
              <a:defRPr/>
            </a:lvl1pPr>
          </a:lstStyle>
          <a:p>
            <a:pPr>
              <a:defRPr/>
            </a:pPr>
            <a:fld id="{99FAB34C-F7B9-4D42-A901-DDD4B69CDA30}" type="datetimeFigureOut">
              <a:rPr lang="en-US"/>
              <a:pPr>
                <a:defRPr/>
              </a:pPr>
              <a:t>9/16/2020</a:t>
            </a:fld>
            <a:endParaRPr lang="en-PH" dirty="0"/>
          </a:p>
        </p:txBody>
      </p:sp>
      <p:sp>
        <p:nvSpPr>
          <p:cNvPr id="8" name="Footer Placeholder 7"/>
          <p:cNvSpPr>
            <a:spLocks noGrp="1"/>
          </p:cNvSpPr>
          <p:nvPr>
            <p:ph type="ftr" sz="quarter" idx="15"/>
          </p:nvPr>
        </p:nvSpPr>
        <p:spPr/>
        <p:txBody>
          <a:bodyPr/>
          <a:lstStyle>
            <a:lvl1pPr>
              <a:defRPr/>
            </a:lvl1pPr>
          </a:lstStyle>
          <a:p>
            <a:pPr>
              <a:defRPr/>
            </a:pPr>
            <a:endParaRPr lang="en-PH"/>
          </a:p>
        </p:txBody>
      </p:sp>
      <p:sp>
        <p:nvSpPr>
          <p:cNvPr id="9" name="Slide Number Placeholder 8"/>
          <p:cNvSpPr>
            <a:spLocks noGrp="1"/>
          </p:cNvSpPr>
          <p:nvPr>
            <p:ph type="sldNum" sz="quarter" idx="16"/>
          </p:nvPr>
        </p:nvSpPr>
        <p:spPr/>
        <p:txBody>
          <a:bodyPr/>
          <a:lstStyle>
            <a:lvl1pPr>
              <a:defRPr/>
            </a:lvl1pPr>
          </a:lstStyle>
          <a:p>
            <a:pPr>
              <a:defRPr/>
            </a:pPr>
            <a:fld id="{DC11870F-B81A-4DAF-86BF-306C8BED3132}" type="slidenum">
              <a:rPr lang="en-PH" altLang="en-US"/>
              <a:pPr>
                <a:defRPr/>
              </a:pPr>
              <a:t>‹#›</a:t>
            </a:fld>
            <a:endParaRPr lang="en-PH" altLang="en-US"/>
          </a:p>
        </p:txBody>
      </p:sp>
    </p:spTree>
    <p:extLst>
      <p:ext uri="{BB962C8B-B14F-4D97-AF65-F5344CB8AC3E}">
        <p14:creationId xmlns:p14="http://schemas.microsoft.com/office/powerpoint/2010/main" val="201037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E719E596-0E63-407C-8468-288303783E90}" type="datetimeFigureOut">
              <a:rPr lang="en-US"/>
              <a:pPr>
                <a:defRPr/>
              </a:pPr>
              <a:t>9/16/2020</a:t>
            </a:fld>
            <a:endParaRPr lang="en-PH" dirty="0"/>
          </a:p>
        </p:txBody>
      </p:sp>
      <p:sp>
        <p:nvSpPr>
          <p:cNvPr id="4" name="Footer Placeholder 3"/>
          <p:cNvSpPr>
            <a:spLocks noGrp="1"/>
          </p:cNvSpPr>
          <p:nvPr>
            <p:ph type="ftr" sz="quarter" idx="11"/>
          </p:nvPr>
        </p:nvSpPr>
        <p:spPr/>
        <p:txBody>
          <a:bodyPr/>
          <a:lstStyle>
            <a:lvl1pPr>
              <a:defRPr/>
            </a:lvl1pPr>
          </a:lstStyle>
          <a:p>
            <a:pPr>
              <a:defRPr/>
            </a:pPr>
            <a:endParaRPr lang="en-PH"/>
          </a:p>
        </p:txBody>
      </p:sp>
      <p:sp>
        <p:nvSpPr>
          <p:cNvPr id="5" name="Slide Number Placeholder 4"/>
          <p:cNvSpPr>
            <a:spLocks noGrp="1"/>
          </p:cNvSpPr>
          <p:nvPr>
            <p:ph type="sldNum" sz="quarter" idx="12"/>
          </p:nvPr>
        </p:nvSpPr>
        <p:spPr/>
        <p:txBody>
          <a:bodyPr/>
          <a:lstStyle>
            <a:lvl1pPr>
              <a:defRPr/>
            </a:lvl1pPr>
          </a:lstStyle>
          <a:p>
            <a:pPr>
              <a:defRPr/>
            </a:pPr>
            <a:fld id="{39D274A6-47C6-4152-8B9D-89F80AC59775}" type="slidenum">
              <a:rPr lang="en-PH" altLang="en-US"/>
              <a:pPr>
                <a:defRPr/>
              </a:pPr>
              <a:t>‹#›</a:t>
            </a:fld>
            <a:endParaRPr lang="en-PH" altLang="en-US"/>
          </a:p>
        </p:txBody>
      </p:sp>
    </p:spTree>
    <p:extLst>
      <p:ext uri="{BB962C8B-B14F-4D97-AF65-F5344CB8AC3E}">
        <p14:creationId xmlns:p14="http://schemas.microsoft.com/office/powerpoint/2010/main" val="182283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FA4D8C6-0FF8-472F-BCDD-D35D7AC581CE}" type="datetimeFigureOut">
              <a:rPr lang="en-US"/>
              <a:pPr>
                <a:defRPr/>
              </a:pPr>
              <a:t>9/16/2020</a:t>
            </a:fld>
            <a:endParaRPr lang="en-PH" dirty="0"/>
          </a:p>
        </p:txBody>
      </p:sp>
      <p:sp>
        <p:nvSpPr>
          <p:cNvPr id="3" name="Footer Placeholder 2"/>
          <p:cNvSpPr>
            <a:spLocks noGrp="1"/>
          </p:cNvSpPr>
          <p:nvPr>
            <p:ph type="ftr" sz="quarter" idx="11"/>
          </p:nvPr>
        </p:nvSpPr>
        <p:spPr/>
        <p:txBody>
          <a:bodyPr/>
          <a:lstStyle>
            <a:lvl1pPr>
              <a:defRPr/>
            </a:lvl1pPr>
          </a:lstStyle>
          <a:p>
            <a:pPr>
              <a:defRPr/>
            </a:pPr>
            <a:endParaRPr lang="en-PH"/>
          </a:p>
        </p:txBody>
      </p:sp>
      <p:sp>
        <p:nvSpPr>
          <p:cNvPr id="4" name="Slide Number Placeholder 3"/>
          <p:cNvSpPr>
            <a:spLocks noGrp="1"/>
          </p:cNvSpPr>
          <p:nvPr>
            <p:ph type="sldNum" sz="quarter" idx="12"/>
          </p:nvPr>
        </p:nvSpPr>
        <p:spPr/>
        <p:txBody>
          <a:bodyPr/>
          <a:lstStyle>
            <a:lvl1pPr>
              <a:defRPr/>
            </a:lvl1pPr>
          </a:lstStyle>
          <a:p>
            <a:pPr>
              <a:defRPr/>
            </a:pPr>
            <a:fld id="{0EEA259C-353D-4592-AB54-1A490EDD00EF}" type="slidenum">
              <a:rPr lang="en-PH" altLang="en-US"/>
              <a:pPr>
                <a:defRPr/>
              </a:pPr>
              <a:t>‹#›</a:t>
            </a:fld>
            <a:endParaRPr lang="en-PH" altLang="en-US"/>
          </a:p>
        </p:txBody>
      </p:sp>
    </p:spTree>
    <p:extLst>
      <p:ext uri="{BB962C8B-B14F-4D97-AF65-F5344CB8AC3E}">
        <p14:creationId xmlns:p14="http://schemas.microsoft.com/office/powerpoint/2010/main" val="334028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1"/>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Date Placeholder 8"/>
          <p:cNvSpPr>
            <a:spLocks noGrp="1"/>
          </p:cNvSpPr>
          <p:nvPr>
            <p:ph type="dt" sz="half" idx="10"/>
          </p:nvPr>
        </p:nvSpPr>
        <p:spPr/>
        <p:txBody>
          <a:bodyPr/>
          <a:lstStyle>
            <a:lvl1pPr>
              <a:defRPr/>
            </a:lvl1pPr>
          </a:lstStyle>
          <a:p>
            <a:pPr>
              <a:defRPr/>
            </a:pPr>
            <a:fld id="{4EBE777D-058C-4DFC-8C28-16610C986FD2}" type="datetimeFigureOut">
              <a:rPr lang="en-US"/>
              <a:pPr>
                <a:defRPr/>
              </a:pPr>
              <a:t>9/16/2020</a:t>
            </a:fld>
            <a:endParaRPr lang="en-PH" dirty="0"/>
          </a:p>
        </p:txBody>
      </p:sp>
      <p:sp>
        <p:nvSpPr>
          <p:cNvPr id="7" name="Footer Placeholder 9"/>
          <p:cNvSpPr>
            <a:spLocks noGrp="1"/>
          </p:cNvSpPr>
          <p:nvPr>
            <p:ph type="ftr" sz="quarter" idx="11"/>
          </p:nvPr>
        </p:nvSpPr>
        <p:spPr>
          <a:xfrm>
            <a:off x="641350" y="6235700"/>
            <a:ext cx="3805238" cy="320675"/>
          </a:xfrm>
        </p:spPr>
        <p:txBody>
          <a:bodyPr>
            <a:normAutofit/>
          </a:bodyPr>
          <a:lstStyle>
            <a:lvl1pPr>
              <a:defRPr>
                <a:solidFill>
                  <a:srgbClr val="FFFFFF">
                    <a:alpha val="70000"/>
                  </a:srgbClr>
                </a:solidFill>
              </a:defRPr>
            </a:lvl1pPr>
          </a:lstStyle>
          <a:p>
            <a:pPr>
              <a:defRPr/>
            </a:pPr>
            <a:endParaRPr lang="en-PH"/>
          </a:p>
        </p:txBody>
      </p:sp>
      <p:sp>
        <p:nvSpPr>
          <p:cNvPr id="8" name="Slide Number Placeholder 10"/>
          <p:cNvSpPr>
            <a:spLocks noGrp="1"/>
          </p:cNvSpPr>
          <p:nvPr>
            <p:ph type="sldNum" sz="quarter" idx="12"/>
          </p:nvPr>
        </p:nvSpPr>
        <p:spPr/>
        <p:txBody>
          <a:bodyPr/>
          <a:lstStyle>
            <a:lvl1pPr>
              <a:defRPr/>
            </a:lvl1pPr>
          </a:lstStyle>
          <a:p>
            <a:pPr>
              <a:defRPr/>
            </a:pPr>
            <a:fld id="{240D9585-4187-4B27-A3DD-F70DFED9C0BF}" type="slidenum">
              <a:rPr lang="en-PH" altLang="en-US"/>
              <a:pPr>
                <a:defRPr/>
              </a:pPr>
              <a:t>‹#›</a:t>
            </a:fld>
            <a:endParaRPr lang="en-PH" altLang="en-US"/>
          </a:p>
        </p:txBody>
      </p:sp>
    </p:spTree>
    <p:extLst>
      <p:ext uri="{BB962C8B-B14F-4D97-AF65-F5344CB8AC3E}">
        <p14:creationId xmlns:p14="http://schemas.microsoft.com/office/powerpoint/2010/main" val="232807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rtlCol="0">
            <a:normAutofit/>
          </a:bodyPr>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2965" y="3549919"/>
            <a:ext cx="2846070" cy="2194037"/>
          </a:xfrm>
        </p:spPr>
        <p:txBody>
          <a:bodyPr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Date Placeholder 7"/>
          <p:cNvSpPr>
            <a:spLocks noGrp="1"/>
          </p:cNvSpPr>
          <p:nvPr>
            <p:ph type="dt" sz="half" idx="10"/>
          </p:nvPr>
        </p:nvSpPr>
        <p:spPr/>
        <p:txBody>
          <a:bodyPr/>
          <a:lstStyle>
            <a:lvl1pPr>
              <a:defRPr smtClean="0">
                <a:solidFill>
                  <a:srgbClr val="FFFFFF"/>
                </a:solidFill>
                <a:effectLst>
                  <a:outerShdw blurRad="50800" dist="38100" dir="2700000" algn="tl" rotWithShape="0">
                    <a:prstClr val="black">
                      <a:alpha val="43000"/>
                    </a:prstClr>
                  </a:outerShdw>
                </a:effectLst>
              </a:defRPr>
            </a:lvl1pPr>
          </a:lstStyle>
          <a:p>
            <a:pPr>
              <a:defRPr/>
            </a:pPr>
            <a:fld id="{E89C99D2-D6C6-464B-ACDA-8A659B26ACB9}" type="datetimeFigureOut">
              <a:rPr lang="en-US"/>
              <a:pPr>
                <a:defRPr/>
              </a:pPr>
              <a:t>9/16/2020</a:t>
            </a:fld>
            <a:endParaRPr lang="en-PH" dirty="0"/>
          </a:p>
        </p:txBody>
      </p:sp>
      <p:sp>
        <p:nvSpPr>
          <p:cNvPr id="7" name="Footer Placeholder 8"/>
          <p:cNvSpPr>
            <a:spLocks noGrp="1"/>
          </p:cNvSpPr>
          <p:nvPr>
            <p:ph type="ftr" sz="quarter" idx="11"/>
          </p:nvPr>
        </p:nvSpPr>
        <p:spPr>
          <a:xfrm>
            <a:off x="639763" y="6235700"/>
            <a:ext cx="3803650" cy="320675"/>
          </a:xfrm>
        </p:spPr>
        <p:txBody>
          <a:bodyPr>
            <a:normAutofit/>
          </a:bodyPr>
          <a:lstStyle>
            <a:lvl1pPr>
              <a:defRPr>
                <a:solidFill>
                  <a:srgbClr val="FFFFFF">
                    <a:alpha val="70000"/>
                  </a:srgbClr>
                </a:solidFill>
              </a:defRPr>
            </a:lvl1pPr>
          </a:lstStyle>
          <a:p>
            <a:pPr>
              <a:defRPr/>
            </a:pPr>
            <a:endParaRPr lang="en-PH"/>
          </a:p>
        </p:txBody>
      </p:sp>
      <p:sp>
        <p:nvSpPr>
          <p:cNvPr id="8" name="Slide Number Placeholder 9"/>
          <p:cNvSpPr>
            <a:spLocks noGrp="1"/>
          </p:cNvSpPr>
          <p:nvPr>
            <p:ph type="sldNum" sz="quarter" idx="12"/>
          </p:nvPr>
        </p:nvSpPr>
        <p:spPr/>
        <p:txBody>
          <a:bodyPr/>
          <a:lstStyle>
            <a:lvl1pPr>
              <a:defRPr/>
            </a:lvl1pPr>
          </a:lstStyle>
          <a:p>
            <a:pPr>
              <a:defRPr/>
            </a:pPr>
            <a:fld id="{8451CF81-D1FF-489A-99E8-05690E561CFD}" type="slidenum">
              <a:rPr lang="en-PH" altLang="en-US"/>
              <a:pPr>
                <a:defRPr/>
              </a:pPr>
              <a:t>‹#›</a:t>
            </a:fld>
            <a:endParaRPr lang="en-PH" altLang="en-US"/>
          </a:p>
        </p:txBody>
      </p:sp>
    </p:spTree>
    <p:extLst>
      <p:ext uri="{BB962C8B-B14F-4D97-AF65-F5344CB8AC3E}">
        <p14:creationId xmlns:p14="http://schemas.microsoft.com/office/powerpoint/2010/main" val="324758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550" y="965200"/>
            <a:ext cx="5937250" cy="118745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1606550" y="2638425"/>
            <a:ext cx="593725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978525" y="6238875"/>
            <a:ext cx="2065338" cy="323850"/>
          </a:xfrm>
          <a:prstGeom prst="rect">
            <a:avLst/>
          </a:prstGeom>
        </p:spPr>
        <p:txBody>
          <a:bodyPr vert="horz" lIns="91440" tIns="45720" rIns="91440" bIns="45720" rtlCol="0" anchor="ctr"/>
          <a:lstStyle>
            <a:lvl1pPr algn="r" eaLnBrk="1" hangingPunct="1">
              <a:defRPr sz="1000" smtClean="0">
                <a:solidFill>
                  <a:schemeClr val="tx1">
                    <a:alpha val="70000"/>
                  </a:schemeClr>
                </a:solidFill>
              </a:defRPr>
            </a:lvl1pPr>
          </a:lstStyle>
          <a:p>
            <a:pPr>
              <a:defRPr/>
            </a:pPr>
            <a:fld id="{F2448E0E-561F-4B28-96F3-7598B91B6225}" type="datetimeFigureOut">
              <a:rPr lang="en-US"/>
              <a:pPr>
                <a:defRPr/>
              </a:pPr>
              <a:t>9/16/2020</a:t>
            </a:fld>
            <a:endParaRPr lang="en-PH" dirty="0"/>
          </a:p>
        </p:txBody>
      </p:sp>
      <p:sp>
        <p:nvSpPr>
          <p:cNvPr id="5" name="Footer Placeholder 4"/>
          <p:cNvSpPr>
            <a:spLocks noGrp="1"/>
          </p:cNvSpPr>
          <p:nvPr>
            <p:ph type="ftr" sz="quarter" idx="3"/>
          </p:nvPr>
        </p:nvSpPr>
        <p:spPr>
          <a:xfrm>
            <a:off x="1101725" y="6235700"/>
            <a:ext cx="4557713" cy="320675"/>
          </a:xfrm>
          <a:prstGeom prst="rect">
            <a:avLst/>
          </a:prstGeom>
        </p:spPr>
        <p:txBody>
          <a:bodyPr vert="horz" lIns="91440" tIns="45720" rIns="91440" bIns="45720" rtlCol="0" anchor="ctr"/>
          <a:lstStyle>
            <a:lvl1pPr algn="l" eaLnBrk="1" hangingPunct="1">
              <a:defRPr sz="1000">
                <a:solidFill>
                  <a:schemeClr val="tx1">
                    <a:alpha val="70000"/>
                  </a:schemeClr>
                </a:solidFill>
              </a:defRPr>
            </a:lvl1pPr>
          </a:lstStyle>
          <a:p>
            <a:pPr>
              <a:defRPr/>
            </a:pPr>
            <a:endParaRPr lang="en-PH"/>
          </a:p>
        </p:txBody>
      </p:sp>
      <p:sp>
        <p:nvSpPr>
          <p:cNvPr id="6" name="Slide Number Placeholder 5"/>
          <p:cNvSpPr>
            <a:spLocks noGrp="1"/>
          </p:cNvSpPr>
          <p:nvPr>
            <p:ph type="sldNum" sz="quarter" idx="4"/>
          </p:nvPr>
        </p:nvSpPr>
        <p:spPr>
          <a:xfrm>
            <a:off x="8240713" y="6218238"/>
            <a:ext cx="365125" cy="365125"/>
          </a:xfrm>
          <a:prstGeom prst="ellipse">
            <a:avLst/>
          </a:prstGeom>
          <a:solidFill>
            <a:srgbClr val="1D1D1D">
              <a:alpha val="69804"/>
            </a:srgbClr>
          </a:solidFill>
        </p:spPr>
        <p:txBody>
          <a:bodyPr vert="horz" lIns="18288" tIns="45720" rIns="18288" bIns="45720" rtlCol="0" anchor="ctr">
            <a:noAutofit/>
          </a:bodyPr>
          <a:lstStyle>
            <a:lvl1pPr algn="ctr" eaLnBrk="1" hangingPunct="1">
              <a:defRPr sz="1100" spc="0" baseline="0" smtClean="0">
                <a:solidFill>
                  <a:srgbClr val="FFFFFF"/>
                </a:solidFill>
              </a:defRPr>
            </a:lvl1pPr>
          </a:lstStyle>
          <a:p>
            <a:pPr>
              <a:defRPr/>
            </a:pPr>
            <a:fld id="{12A8C789-CBB6-41A4-9B21-96F2DF1C17EE}" type="slidenum">
              <a:rPr lang="en-PH" altLang="en-US"/>
              <a:pPr>
                <a:defRPr/>
              </a:pPr>
              <a:t>‹#›</a:t>
            </a:fld>
            <a:endParaRPr lang="en-PH" altLang="en-US"/>
          </a:p>
        </p:txBody>
      </p:sp>
      <p:sp>
        <p:nvSpPr>
          <p:cNvPr id="7" name="Rectangle 6"/>
          <p:cNvSpPr/>
          <p:nvPr userDrawn="1"/>
        </p:nvSpPr>
        <p:spPr>
          <a:xfrm>
            <a:off x="0" y="0"/>
            <a:ext cx="9144000" cy="6858000"/>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ctr" rtl="0" fontAlgn="base">
        <a:lnSpc>
          <a:spcPct val="90000"/>
        </a:lnSpc>
        <a:spcBef>
          <a:spcPct val="0"/>
        </a:spcBef>
        <a:spcAft>
          <a:spcPct val="0"/>
        </a:spcAft>
        <a:defRPr sz="2600" kern="1200" cap="all" spc="200">
          <a:solidFill>
            <a:srgbClr val="262626"/>
          </a:solidFill>
          <a:latin typeface="+mj-lt"/>
          <a:ea typeface="+mj-ea"/>
          <a:cs typeface="+mj-cs"/>
        </a:defRPr>
      </a:lvl1pPr>
      <a:lvl2pPr algn="ctr" rtl="0" fontAlgn="base">
        <a:lnSpc>
          <a:spcPct val="90000"/>
        </a:lnSpc>
        <a:spcBef>
          <a:spcPct val="0"/>
        </a:spcBef>
        <a:spcAft>
          <a:spcPct val="0"/>
        </a:spcAft>
        <a:defRPr sz="2600">
          <a:solidFill>
            <a:srgbClr val="262626"/>
          </a:solidFill>
          <a:latin typeface="Gill Sans MT" panose="020B0502020104020203" pitchFamily="34" charset="0"/>
        </a:defRPr>
      </a:lvl2pPr>
      <a:lvl3pPr algn="ctr" rtl="0" fontAlgn="base">
        <a:lnSpc>
          <a:spcPct val="90000"/>
        </a:lnSpc>
        <a:spcBef>
          <a:spcPct val="0"/>
        </a:spcBef>
        <a:spcAft>
          <a:spcPct val="0"/>
        </a:spcAft>
        <a:defRPr sz="2600">
          <a:solidFill>
            <a:srgbClr val="262626"/>
          </a:solidFill>
          <a:latin typeface="Gill Sans MT" panose="020B0502020104020203" pitchFamily="34" charset="0"/>
        </a:defRPr>
      </a:lvl3pPr>
      <a:lvl4pPr algn="ctr" rtl="0" fontAlgn="base">
        <a:lnSpc>
          <a:spcPct val="90000"/>
        </a:lnSpc>
        <a:spcBef>
          <a:spcPct val="0"/>
        </a:spcBef>
        <a:spcAft>
          <a:spcPct val="0"/>
        </a:spcAft>
        <a:defRPr sz="2600">
          <a:solidFill>
            <a:srgbClr val="262626"/>
          </a:solidFill>
          <a:latin typeface="Gill Sans MT" panose="020B0502020104020203" pitchFamily="34" charset="0"/>
        </a:defRPr>
      </a:lvl4pPr>
      <a:lvl5pPr algn="ctr" rtl="0" fontAlgn="base">
        <a:lnSpc>
          <a:spcPct val="90000"/>
        </a:lnSpc>
        <a:spcBef>
          <a:spcPct val="0"/>
        </a:spcBef>
        <a:spcAft>
          <a:spcPct val="0"/>
        </a:spcAft>
        <a:defRPr sz="2600">
          <a:solidFill>
            <a:srgbClr val="262626"/>
          </a:solidFill>
          <a:latin typeface="Gill Sans MT" panose="020B0502020104020203" pitchFamily="34" charset="0"/>
        </a:defRPr>
      </a:lvl5pPr>
      <a:lvl6pPr marL="457200" algn="ctr" rtl="0" fontAlgn="base">
        <a:lnSpc>
          <a:spcPct val="90000"/>
        </a:lnSpc>
        <a:spcBef>
          <a:spcPct val="0"/>
        </a:spcBef>
        <a:spcAft>
          <a:spcPct val="0"/>
        </a:spcAft>
        <a:defRPr sz="2600">
          <a:solidFill>
            <a:srgbClr val="262626"/>
          </a:solidFill>
          <a:latin typeface="Gill Sans MT" panose="020B0502020104020203" pitchFamily="34" charset="0"/>
        </a:defRPr>
      </a:lvl6pPr>
      <a:lvl7pPr marL="914400" algn="ctr" rtl="0" fontAlgn="base">
        <a:lnSpc>
          <a:spcPct val="90000"/>
        </a:lnSpc>
        <a:spcBef>
          <a:spcPct val="0"/>
        </a:spcBef>
        <a:spcAft>
          <a:spcPct val="0"/>
        </a:spcAft>
        <a:defRPr sz="2600">
          <a:solidFill>
            <a:srgbClr val="262626"/>
          </a:solidFill>
          <a:latin typeface="Gill Sans MT" panose="020B0502020104020203" pitchFamily="34" charset="0"/>
        </a:defRPr>
      </a:lvl7pPr>
      <a:lvl8pPr marL="1371600" algn="ctr" rtl="0" fontAlgn="base">
        <a:lnSpc>
          <a:spcPct val="90000"/>
        </a:lnSpc>
        <a:spcBef>
          <a:spcPct val="0"/>
        </a:spcBef>
        <a:spcAft>
          <a:spcPct val="0"/>
        </a:spcAft>
        <a:defRPr sz="2600">
          <a:solidFill>
            <a:srgbClr val="262626"/>
          </a:solidFill>
          <a:latin typeface="Gill Sans MT" panose="020B0502020104020203" pitchFamily="34" charset="0"/>
        </a:defRPr>
      </a:lvl8pPr>
      <a:lvl9pPr marL="1828800" algn="ctr" rtl="0" fontAlgn="base">
        <a:lnSpc>
          <a:spcPct val="90000"/>
        </a:lnSpc>
        <a:spcBef>
          <a:spcPct val="0"/>
        </a:spcBef>
        <a:spcAft>
          <a:spcPct val="0"/>
        </a:spcAft>
        <a:defRPr sz="2600">
          <a:solidFill>
            <a:srgbClr val="262626"/>
          </a:solidFill>
          <a:latin typeface="Gill Sans MT" panose="020B0502020104020203" pitchFamily="34" charset="0"/>
        </a:defRPr>
      </a:lvl9pPr>
    </p:titleStyle>
    <p:bodyStyle>
      <a:lvl1pPr marL="228600" indent="-228600" algn="l" rtl="0" fontAlgn="base">
        <a:spcBef>
          <a:spcPts val="1000"/>
        </a:spcBef>
        <a:spcAft>
          <a:spcPct val="0"/>
        </a:spcAft>
        <a:buClr>
          <a:schemeClr val="accent2"/>
        </a:buClr>
        <a:buFont typeface="Arial" panose="020B0604020202020204" pitchFamily="34" charset="0"/>
        <a:buChar char="•"/>
        <a:defRPr kern="1200">
          <a:solidFill>
            <a:srgbClr val="262626"/>
          </a:solidFill>
          <a:latin typeface="+mn-lt"/>
          <a:ea typeface="+mn-ea"/>
          <a:cs typeface="+mn-cs"/>
        </a:defRPr>
      </a:lvl1pPr>
      <a:lvl2pPr marL="457200" indent="-228600" algn="l" rtl="0" fontAlgn="base">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2pPr>
      <a:lvl3pPr marL="685800" indent="-228600" algn="l" rtl="0" fontAlgn="base">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3pPr>
      <a:lvl4pPr marL="914400" indent="-228600" algn="l" rtl="0" fontAlgn="base">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4pPr>
      <a:lvl5pPr marL="1143000" indent="-228600" algn="l" rtl="0" fontAlgn="base">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101725" y="2386013"/>
            <a:ext cx="6940550" cy="1646237"/>
          </a:xfrm>
        </p:spPr>
        <p:txBody>
          <a:bodyPr>
            <a:normAutofit fontScale="90000"/>
          </a:bodyPr>
          <a:lstStyle/>
          <a:p>
            <a:pPr fontAlgn="auto">
              <a:spcAft>
                <a:spcPts val="0"/>
              </a:spcAft>
              <a:defRPr/>
            </a:pPr>
            <a:r>
              <a:rPr lang="en-PH" altLang="en-US"/>
              <a:t>ETHICAL AND PROFESSIONAL ISSUES IN COMPUTING</a:t>
            </a:r>
          </a:p>
        </p:txBody>
      </p:sp>
      <p:sp>
        <p:nvSpPr>
          <p:cNvPr id="3" name="Subtitle 2"/>
          <p:cNvSpPr>
            <a:spLocks noGrp="1"/>
          </p:cNvSpPr>
          <p:nvPr>
            <p:ph type="subTitle" idx="1"/>
          </p:nvPr>
        </p:nvSpPr>
        <p:spPr>
          <a:xfrm>
            <a:off x="2020888" y="4352925"/>
            <a:ext cx="5102225" cy="1239838"/>
          </a:xfrm>
        </p:spPr>
        <p:txBody>
          <a:bodyPr rtlCol="0"/>
          <a:lstStyle/>
          <a:p>
            <a:pPr fontAlgn="auto">
              <a:spcAft>
                <a:spcPts val="0"/>
              </a:spcAft>
              <a:defRPr/>
            </a:pPr>
            <a:r>
              <a:rPr lang="en-PH" dirty="0"/>
              <a:t>PART 1</a:t>
            </a:r>
          </a:p>
          <a:p>
            <a:pPr fontAlgn="auto">
              <a:spcAft>
                <a:spcPts val="0"/>
              </a:spcAft>
              <a:defRPr/>
            </a:pPr>
            <a:r>
              <a:rPr lang="en-PH" dirty="0"/>
              <a:t>Chapter 2:  Computer Ethics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fontAlgn="auto">
              <a:spcAft>
                <a:spcPts val="0"/>
              </a:spcAft>
              <a:defRPr/>
            </a:pPr>
            <a:r>
              <a:rPr lang="en-PH" altLang="en-US"/>
              <a:t>COMPUTER ETHICS</a:t>
            </a:r>
          </a:p>
        </p:txBody>
      </p:sp>
      <p:sp>
        <p:nvSpPr>
          <p:cNvPr id="23555" name="Content Placeholder 2"/>
          <p:cNvSpPr>
            <a:spLocks noGrp="1"/>
          </p:cNvSpPr>
          <p:nvPr>
            <p:ph idx="1"/>
          </p:nvPr>
        </p:nvSpPr>
        <p:spPr/>
        <p:txBody>
          <a:bodyPr/>
          <a:lstStyle/>
          <a:p>
            <a:r>
              <a:rPr lang="en-PH" altLang="en-US" b="1"/>
              <a:t>Moral Responsibilities of Computer Professionals</a:t>
            </a:r>
          </a:p>
          <a:p>
            <a:pPr lvl="1"/>
            <a:r>
              <a:rPr lang="en-PH" altLang="en-US"/>
              <a:t>Do good or cause harm</a:t>
            </a:r>
          </a:p>
          <a:p>
            <a:pPr lvl="1"/>
            <a:r>
              <a:rPr lang="en-PH" altLang="en-US"/>
              <a:t>Enable others to do good or cause harm</a:t>
            </a:r>
          </a:p>
          <a:p>
            <a:pPr lvl="1"/>
            <a:r>
              <a:rPr lang="en-PH" altLang="en-US"/>
              <a:t>Influence others to do good or cause harm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a:xfrm>
            <a:off x="1637030" y="228600"/>
            <a:ext cx="5937250" cy="1187450"/>
          </a:xfrm>
        </p:spPr>
        <p:txBody>
          <a:bodyPr/>
          <a:lstStyle/>
          <a:p>
            <a:pPr fontAlgn="auto">
              <a:spcAft>
                <a:spcPts val="0"/>
              </a:spcAft>
              <a:defRPr/>
            </a:pPr>
            <a:r>
              <a:rPr lang="en-PH" altLang="en-US" dirty="0"/>
              <a:t>COMPUTER ETHICS</a:t>
            </a:r>
          </a:p>
        </p:txBody>
      </p:sp>
      <p:sp>
        <p:nvSpPr>
          <p:cNvPr id="3" name="Content Placeholder 2"/>
          <p:cNvSpPr>
            <a:spLocks noGrp="1"/>
          </p:cNvSpPr>
          <p:nvPr>
            <p:ph idx="1"/>
          </p:nvPr>
        </p:nvSpPr>
        <p:spPr>
          <a:xfrm>
            <a:off x="1606550" y="1600201"/>
            <a:ext cx="7537450" cy="4140200"/>
          </a:xfrm>
        </p:spPr>
        <p:txBody>
          <a:bodyPr rtlCol="0">
            <a:normAutofit/>
          </a:bodyPr>
          <a:lstStyle/>
          <a:p>
            <a:pPr marL="0" indent="0" fontAlgn="auto">
              <a:spcAft>
                <a:spcPts val="0"/>
              </a:spcAft>
              <a:buNone/>
              <a:defRPr/>
            </a:pPr>
            <a:r>
              <a:rPr lang="en-PH" altLang="en-US" b="1" dirty="0">
                <a:solidFill>
                  <a:schemeClr val="tx1">
                    <a:lumMod val="85000"/>
                    <a:lumOff val="15000"/>
                  </a:schemeClr>
                </a:solidFill>
              </a:rPr>
              <a:t>Code of Ethics of Association of Information Technology Professionals (AITP)</a:t>
            </a:r>
          </a:p>
          <a:p>
            <a:pPr marL="0" indent="0" fontAlgn="auto">
              <a:spcAft>
                <a:spcPts val="0"/>
              </a:spcAft>
              <a:buNone/>
              <a:defRPr/>
            </a:pPr>
            <a:r>
              <a:rPr lang="en-PH" altLang="en-US" b="1" dirty="0">
                <a:solidFill>
                  <a:schemeClr val="tx1">
                    <a:lumMod val="85000"/>
                    <a:lumOff val="15000"/>
                  </a:schemeClr>
                </a:solidFill>
              </a:rPr>
              <a:t>* I have an obligation to Management</a:t>
            </a:r>
          </a:p>
          <a:p>
            <a:pPr marL="0" indent="0" fontAlgn="auto">
              <a:spcAft>
                <a:spcPts val="0"/>
              </a:spcAft>
              <a:buNone/>
              <a:defRPr/>
            </a:pPr>
            <a:r>
              <a:rPr lang="en-PH" altLang="en-US" b="1" dirty="0">
                <a:solidFill>
                  <a:schemeClr val="tx1">
                    <a:lumMod val="85000"/>
                    <a:lumOff val="15000"/>
                  </a:schemeClr>
                </a:solidFill>
              </a:rPr>
              <a:t>* That I have an obligation to my fellow members</a:t>
            </a:r>
          </a:p>
          <a:p>
            <a:pPr marL="0" indent="0" fontAlgn="auto">
              <a:spcAft>
                <a:spcPts val="0"/>
              </a:spcAft>
              <a:buNone/>
              <a:defRPr/>
            </a:pPr>
            <a:r>
              <a:rPr lang="en-PH" altLang="en-US" b="1" dirty="0">
                <a:solidFill>
                  <a:schemeClr val="tx1">
                    <a:lumMod val="85000"/>
                    <a:lumOff val="15000"/>
                  </a:schemeClr>
                </a:solidFill>
              </a:rPr>
              <a:t>* That I have an obligation to society</a:t>
            </a:r>
          </a:p>
          <a:p>
            <a:pPr marL="0" indent="0" fontAlgn="auto">
              <a:spcAft>
                <a:spcPts val="0"/>
              </a:spcAft>
              <a:buNone/>
              <a:defRPr/>
            </a:pPr>
            <a:r>
              <a:rPr lang="en-PH" altLang="en-US" b="1" dirty="0">
                <a:solidFill>
                  <a:schemeClr val="tx1">
                    <a:lumMod val="85000"/>
                    <a:lumOff val="15000"/>
                  </a:schemeClr>
                </a:solidFill>
              </a:rPr>
              <a:t>* That I have an obligation to my College or University</a:t>
            </a:r>
          </a:p>
          <a:p>
            <a:pPr marL="0" indent="0" fontAlgn="auto">
              <a:spcAft>
                <a:spcPts val="0"/>
              </a:spcAft>
              <a:buNone/>
              <a:defRPr/>
            </a:pPr>
            <a:r>
              <a:rPr lang="en-PH" altLang="en-US" b="1" dirty="0">
                <a:solidFill>
                  <a:schemeClr val="tx1">
                    <a:lumMod val="85000"/>
                    <a:lumOff val="15000"/>
                  </a:schemeClr>
                </a:solidFill>
              </a:rPr>
              <a:t>* That I have an obligation to my country</a:t>
            </a:r>
          </a:p>
          <a:p>
            <a:pPr marL="0" indent="0" fontAlgn="auto">
              <a:spcAft>
                <a:spcPts val="0"/>
              </a:spcAft>
              <a:buNone/>
              <a:defRPr/>
            </a:pPr>
            <a:r>
              <a:rPr lang="en-PH" altLang="en-US" b="1" dirty="0">
                <a:solidFill>
                  <a:schemeClr val="tx1">
                    <a:lumMod val="85000"/>
                    <a:lumOff val="15000"/>
                  </a:schemeClr>
                </a:solidFill>
              </a:rPr>
              <a:t>* I accept these obligations</a:t>
            </a:r>
          </a:p>
          <a:p>
            <a:pPr marL="0" indent="0" fontAlgn="auto">
              <a:spcAft>
                <a:spcPts val="0"/>
              </a:spcAft>
              <a:buNone/>
              <a:defRPr/>
            </a:pPr>
            <a:endParaRPr lang="en-PH" altLang="en-US" b="1" dirty="0">
              <a:solidFill>
                <a:schemeClr val="tx1">
                  <a:lumMod val="85000"/>
                  <a:lumOff val="15000"/>
                </a:schemeClr>
              </a:solidFill>
            </a:endParaRPr>
          </a:p>
          <a:p>
            <a:pPr fontAlgn="auto">
              <a:spcAft>
                <a:spcPts val="0"/>
              </a:spcAft>
              <a:defRPr/>
            </a:pPr>
            <a:endParaRPr lang="en-PH" altLang="en-US" b="1" dirty="0">
              <a:solidFill>
                <a:schemeClr val="tx1">
                  <a:lumMod val="85000"/>
                  <a:lumOff val="15000"/>
                </a:schemeClr>
              </a:solidFill>
            </a:endParaRPr>
          </a:p>
          <a:p>
            <a:pPr fontAlgn="auto">
              <a:spcAft>
                <a:spcPts val="0"/>
              </a:spcAft>
              <a:defRPr/>
            </a:pPr>
            <a:endParaRPr lang="en-PH" altLang="en-US" b="1" dirty="0">
              <a:solidFill>
                <a:schemeClr val="tx1">
                  <a:lumMod val="85000"/>
                  <a:lumOff val="15000"/>
                </a:schemeClr>
              </a:solidFill>
            </a:endParaRPr>
          </a:p>
          <a:p>
            <a:pPr fontAlgn="auto">
              <a:spcAft>
                <a:spcPts val="0"/>
              </a:spcAft>
              <a:defRPr/>
            </a:pPr>
            <a:endParaRPr lang="en-PH" altLang="en-US" b="1" dirty="0">
              <a:solidFill>
                <a:schemeClr val="tx1">
                  <a:lumMod val="85000"/>
                  <a:lumOff val="15000"/>
                </a:schemeClr>
              </a:solidFill>
            </a:endParaRPr>
          </a:p>
          <a:p>
            <a:pPr fontAlgn="auto">
              <a:spcAft>
                <a:spcPts val="0"/>
              </a:spcAft>
              <a:defRPr/>
            </a:pPr>
            <a:endParaRPr lang="en-PH" altLang="en-US" sz="2400" dirty="0">
              <a:solidFill>
                <a:schemeClr val="tx1">
                  <a:lumMod val="85000"/>
                  <a:lumOff val="1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a:xfrm>
            <a:off x="1637030" y="228600"/>
            <a:ext cx="5937250" cy="1187450"/>
          </a:xfrm>
        </p:spPr>
        <p:txBody>
          <a:bodyPr/>
          <a:lstStyle/>
          <a:p>
            <a:pPr fontAlgn="auto">
              <a:spcAft>
                <a:spcPts val="0"/>
              </a:spcAft>
              <a:defRPr/>
            </a:pPr>
            <a:r>
              <a:rPr lang="en-PH" altLang="en-US" dirty="0"/>
              <a:t>COMPUTER ETHICS</a:t>
            </a:r>
          </a:p>
        </p:txBody>
      </p:sp>
      <p:sp>
        <p:nvSpPr>
          <p:cNvPr id="3" name="Content Placeholder 2"/>
          <p:cNvSpPr>
            <a:spLocks noGrp="1"/>
          </p:cNvSpPr>
          <p:nvPr>
            <p:ph idx="1"/>
          </p:nvPr>
        </p:nvSpPr>
        <p:spPr>
          <a:xfrm>
            <a:off x="1606550" y="1600201"/>
            <a:ext cx="7537450" cy="4140200"/>
          </a:xfrm>
        </p:spPr>
        <p:txBody>
          <a:bodyPr rtlCol="0">
            <a:normAutofit lnSpcReduction="10000"/>
          </a:bodyPr>
          <a:lstStyle/>
          <a:p>
            <a:pPr marL="0" indent="0" fontAlgn="auto">
              <a:spcAft>
                <a:spcPts val="0"/>
              </a:spcAft>
              <a:buNone/>
              <a:defRPr/>
            </a:pPr>
            <a:r>
              <a:rPr lang="en-PH" altLang="en-US" b="1" dirty="0">
                <a:solidFill>
                  <a:schemeClr val="tx1">
                    <a:lumMod val="85000"/>
                    <a:lumOff val="15000"/>
                  </a:schemeClr>
                </a:solidFill>
              </a:rPr>
              <a:t>Principles of the Association of Computing Machineries</a:t>
            </a:r>
          </a:p>
          <a:p>
            <a:pPr lvl="1" fontAlgn="auto">
              <a:spcAft>
                <a:spcPts val="0"/>
              </a:spcAft>
              <a:defRPr/>
            </a:pPr>
            <a:r>
              <a:rPr lang="en-PH" altLang="en-US" sz="2400" dirty="0">
                <a:solidFill>
                  <a:schemeClr val="tx1">
                    <a:lumMod val="85000"/>
                    <a:lumOff val="15000"/>
                  </a:schemeClr>
                </a:solidFill>
              </a:rPr>
              <a:t>Principle 1: Public</a:t>
            </a:r>
          </a:p>
          <a:p>
            <a:pPr lvl="1" fontAlgn="auto">
              <a:spcAft>
                <a:spcPts val="0"/>
              </a:spcAft>
              <a:defRPr/>
            </a:pPr>
            <a:r>
              <a:rPr lang="en-PH" altLang="en-US" sz="2400" dirty="0">
                <a:solidFill>
                  <a:schemeClr val="tx1">
                    <a:lumMod val="85000"/>
                    <a:lumOff val="15000"/>
                  </a:schemeClr>
                </a:solidFill>
              </a:rPr>
              <a:t>Principle 2: Client and Employer</a:t>
            </a:r>
          </a:p>
          <a:p>
            <a:pPr lvl="1" fontAlgn="auto">
              <a:spcAft>
                <a:spcPts val="0"/>
              </a:spcAft>
              <a:defRPr/>
            </a:pPr>
            <a:r>
              <a:rPr lang="en-PH" altLang="en-US" sz="2400" dirty="0">
                <a:solidFill>
                  <a:schemeClr val="tx1">
                    <a:lumMod val="85000"/>
                    <a:lumOff val="15000"/>
                  </a:schemeClr>
                </a:solidFill>
              </a:rPr>
              <a:t>Principle 3: Product</a:t>
            </a:r>
          </a:p>
          <a:p>
            <a:pPr lvl="1" fontAlgn="auto">
              <a:spcAft>
                <a:spcPts val="0"/>
              </a:spcAft>
              <a:defRPr/>
            </a:pPr>
            <a:r>
              <a:rPr lang="en-PH" altLang="en-US" sz="2400" dirty="0">
                <a:solidFill>
                  <a:schemeClr val="tx1">
                    <a:lumMod val="85000"/>
                    <a:lumOff val="15000"/>
                  </a:schemeClr>
                </a:solidFill>
              </a:rPr>
              <a:t>Principle 4: Judgment</a:t>
            </a:r>
          </a:p>
          <a:p>
            <a:pPr lvl="1" fontAlgn="auto">
              <a:spcAft>
                <a:spcPts val="0"/>
              </a:spcAft>
              <a:defRPr/>
            </a:pPr>
            <a:r>
              <a:rPr lang="en-PH" altLang="en-US" sz="2400" dirty="0">
                <a:solidFill>
                  <a:schemeClr val="tx1">
                    <a:lumMod val="85000"/>
                    <a:lumOff val="15000"/>
                  </a:schemeClr>
                </a:solidFill>
              </a:rPr>
              <a:t>Principle 5: Management</a:t>
            </a:r>
          </a:p>
          <a:p>
            <a:pPr lvl="1" fontAlgn="auto">
              <a:spcAft>
                <a:spcPts val="0"/>
              </a:spcAft>
              <a:defRPr/>
            </a:pPr>
            <a:r>
              <a:rPr lang="en-PH" altLang="en-US" sz="2400" dirty="0">
                <a:solidFill>
                  <a:schemeClr val="tx1">
                    <a:lumMod val="85000"/>
                    <a:lumOff val="15000"/>
                  </a:schemeClr>
                </a:solidFill>
              </a:rPr>
              <a:t>Principle 6: Profession</a:t>
            </a:r>
          </a:p>
          <a:p>
            <a:pPr lvl="1" fontAlgn="auto">
              <a:spcAft>
                <a:spcPts val="0"/>
              </a:spcAft>
              <a:defRPr/>
            </a:pPr>
            <a:r>
              <a:rPr lang="en-PH" altLang="en-US" sz="2400" dirty="0">
                <a:solidFill>
                  <a:schemeClr val="tx1">
                    <a:lumMod val="85000"/>
                    <a:lumOff val="15000"/>
                  </a:schemeClr>
                </a:solidFill>
              </a:rPr>
              <a:t>Principle 7: Colleagues</a:t>
            </a:r>
          </a:p>
          <a:p>
            <a:pPr lvl="1" fontAlgn="auto">
              <a:spcAft>
                <a:spcPts val="0"/>
              </a:spcAft>
              <a:defRPr/>
            </a:pPr>
            <a:r>
              <a:rPr lang="en-PH" altLang="en-US" sz="2400" dirty="0">
                <a:solidFill>
                  <a:schemeClr val="tx1">
                    <a:lumMod val="85000"/>
                    <a:lumOff val="15000"/>
                  </a:schemeClr>
                </a:solidFill>
              </a:rPr>
              <a:t>Principle 8: Self</a:t>
            </a:r>
            <a:endParaRPr lang="en-PH" altLang="en-US" b="1" dirty="0">
              <a:solidFill>
                <a:schemeClr val="tx1">
                  <a:lumMod val="85000"/>
                  <a:lumOff val="15000"/>
                </a:schemeClr>
              </a:solidFill>
            </a:endParaRPr>
          </a:p>
          <a:p>
            <a:pPr marL="0" indent="0" fontAlgn="auto">
              <a:spcAft>
                <a:spcPts val="0"/>
              </a:spcAft>
              <a:buNone/>
              <a:defRPr/>
            </a:pPr>
            <a:endParaRPr lang="en-PH" altLang="en-US" b="1" dirty="0">
              <a:solidFill>
                <a:schemeClr val="tx1">
                  <a:lumMod val="85000"/>
                  <a:lumOff val="15000"/>
                </a:schemeClr>
              </a:solidFill>
            </a:endParaRPr>
          </a:p>
          <a:p>
            <a:pPr fontAlgn="auto">
              <a:spcAft>
                <a:spcPts val="0"/>
              </a:spcAft>
              <a:defRPr/>
            </a:pPr>
            <a:endParaRPr lang="en-PH" altLang="en-US" b="1" dirty="0">
              <a:solidFill>
                <a:schemeClr val="tx1">
                  <a:lumMod val="85000"/>
                  <a:lumOff val="15000"/>
                </a:schemeClr>
              </a:solidFill>
            </a:endParaRPr>
          </a:p>
          <a:p>
            <a:pPr fontAlgn="auto">
              <a:spcAft>
                <a:spcPts val="0"/>
              </a:spcAft>
              <a:defRPr/>
            </a:pPr>
            <a:endParaRPr lang="en-PH" altLang="en-US" b="1" dirty="0">
              <a:solidFill>
                <a:schemeClr val="tx1">
                  <a:lumMod val="85000"/>
                  <a:lumOff val="15000"/>
                </a:schemeClr>
              </a:solidFill>
            </a:endParaRPr>
          </a:p>
          <a:p>
            <a:pPr fontAlgn="auto">
              <a:spcAft>
                <a:spcPts val="0"/>
              </a:spcAft>
              <a:defRPr/>
            </a:pPr>
            <a:endParaRPr lang="en-PH" altLang="en-US" b="1" dirty="0">
              <a:solidFill>
                <a:schemeClr val="tx1">
                  <a:lumMod val="85000"/>
                  <a:lumOff val="15000"/>
                </a:schemeClr>
              </a:solidFill>
            </a:endParaRPr>
          </a:p>
          <a:p>
            <a:pPr fontAlgn="auto">
              <a:spcAft>
                <a:spcPts val="0"/>
              </a:spcAft>
              <a:defRPr/>
            </a:pPr>
            <a:endParaRPr lang="en-PH" altLang="en-US" sz="2400" dirty="0">
              <a:solidFill>
                <a:schemeClr val="tx1">
                  <a:lumMod val="85000"/>
                  <a:lumOff val="15000"/>
                </a:schemeClr>
              </a:solidFill>
            </a:endParaRPr>
          </a:p>
        </p:txBody>
      </p:sp>
    </p:spTree>
    <p:extLst>
      <p:ext uri="{BB962C8B-B14F-4D97-AF65-F5344CB8AC3E}">
        <p14:creationId xmlns:p14="http://schemas.microsoft.com/office/powerpoint/2010/main" val="278249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fontAlgn="auto">
              <a:spcAft>
                <a:spcPts val="0"/>
              </a:spcAft>
              <a:defRPr/>
            </a:pPr>
            <a:r>
              <a:rPr lang="en-PH" altLang="en-US"/>
              <a:t>COMPUTER ETHICS</a:t>
            </a:r>
          </a:p>
        </p:txBody>
      </p:sp>
      <p:sp>
        <p:nvSpPr>
          <p:cNvPr id="25603" name="Content Placeholder 2"/>
          <p:cNvSpPr>
            <a:spLocks noGrp="1"/>
          </p:cNvSpPr>
          <p:nvPr>
            <p:ph idx="1"/>
          </p:nvPr>
        </p:nvSpPr>
        <p:spPr/>
        <p:txBody>
          <a:bodyPr/>
          <a:lstStyle/>
          <a:p>
            <a:r>
              <a:rPr lang="en-PH" altLang="en-US" b="1"/>
              <a:t>The Ten Commandments of Computer Ethics</a:t>
            </a:r>
          </a:p>
          <a:p>
            <a:pPr lvl="1"/>
            <a:r>
              <a:rPr lang="en-PH" altLang="en-US"/>
              <a:t>Defined by the Computer Ethics Institute that will serve as a moral guideline in the use of computers.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NOT USE A COMPUTER TO HARM OTHER PEOPLE</a:t>
            </a:r>
            <a:endParaRPr lang="en-PH"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fontAlgn="auto">
              <a:spcAft>
                <a:spcPts val="0"/>
              </a:spcAft>
              <a:defRPr/>
            </a:pPr>
            <a:r>
              <a:rPr lang="en-PH" altLang="en-US"/>
              <a:t>COMPUTER ETHICS</a:t>
            </a:r>
          </a:p>
        </p:txBody>
      </p:sp>
      <p:pic>
        <p:nvPicPr>
          <p:cNvPr id="27651" name="Content Placeholder 3" descr="#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52525" y="2286000"/>
            <a:ext cx="6843713" cy="37973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NOT INTERFERE WITH OTHER PEOPLE'S COMPUTER 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fontAlgn="auto">
              <a:spcAft>
                <a:spcPts val="0"/>
              </a:spcAft>
              <a:defRPr/>
            </a:pPr>
            <a:r>
              <a:rPr lang="en-PH" altLang="en-US"/>
              <a:t>COMPUTER ETHICS</a:t>
            </a:r>
          </a:p>
        </p:txBody>
      </p:sp>
      <p:pic>
        <p:nvPicPr>
          <p:cNvPr id="29699" name="Content Placeholder 3" descr="#2.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36675" y="2286000"/>
            <a:ext cx="6477000" cy="43243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NOT SNOOP AROUND IN OTHER PEOPLE'S COMPUTER FILES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fontAlgn="auto">
              <a:spcAft>
                <a:spcPts val="0"/>
              </a:spcAft>
              <a:defRPr/>
            </a:pPr>
            <a:r>
              <a:rPr lang="en-PH" altLang="en-US"/>
              <a:t>COMPUTER ETHICS</a:t>
            </a:r>
          </a:p>
        </p:txBody>
      </p:sp>
      <p:pic>
        <p:nvPicPr>
          <p:cNvPr id="31747" name="Content Placeholder 3" descr="#3.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74775" y="2286000"/>
            <a:ext cx="6400800" cy="4343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fontAlgn="auto">
              <a:spcAft>
                <a:spcPts val="0"/>
              </a:spcAft>
              <a:defRPr/>
            </a:pPr>
            <a:r>
              <a:rPr lang="en-PH" altLang="en-US"/>
              <a:t>COMPUTER ETHICS</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defRPr/>
            </a:pPr>
            <a:r>
              <a:rPr lang="en-PH" dirty="0">
                <a:solidFill>
                  <a:schemeClr val="tx1">
                    <a:lumMod val="85000"/>
                    <a:lumOff val="15000"/>
                  </a:schemeClr>
                </a:solidFill>
              </a:rPr>
              <a:t>INTENDED LEARNING OUTCOMES</a:t>
            </a:r>
          </a:p>
          <a:p>
            <a:pPr lvl="1" fontAlgn="auto">
              <a:spcAft>
                <a:spcPts val="0"/>
              </a:spcAft>
              <a:defRPr/>
            </a:pPr>
            <a:r>
              <a:rPr lang="en-PH" dirty="0">
                <a:solidFill>
                  <a:schemeClr val="tx1">
                    <a:lumMod val="85000"/>
                    <a:lumOff val="15000"/>
                  </a:schemeClr>
                </a:solidFill>
              </a:rPr>
              <a:t>State the Code of Ethics of Filipino IT Professionals;;</a:t>
            </a:r>
          </a:p>
          <a:p>
            <a:pPr lvl="1" fontAlgn="auto">
              <a:spcAft>
                <a:spcPts val="0"/>
              </a:spcAft>
              <a:defRPr/>
            </a:pPr>
            <a:r>
              <a:rPr lang="en-PH" dirty="0">
                <a:solidFill>
                  <a:schemeClr val="tx1">
                    <a:lumMod val="85000"/>
                    <a:lumOff val="15000"/>
                  </a:schemeClr>
                </a:solidFill>
              </a:rPr>
              <a:t>Apply the Principles formulated by the Association of Computing Machinery in dealing with other people, in making judgement, in software designs and all other dealings in the exercise of the IT profession;</a:t>
            </a:r>
          </a:p>
          <a:p>
            <a:pPr lvl="1" fontAlgn="auto">
              <a:spcAft>
                <a:spcPts val="0"/>
              </a:spcAft>
              <a:defRPr/>
            </a:pPr>
            <a:r>
              <a:rPr lang="en-PH" dirty="0">
                <a:solidFill>
                  <a:schemeClr val="tx1">
                    <a:lumMod val="85000"/>
                    <a:lumOff val="15000"/>
                  </a:schemeClr>
                </a:solidFill>
              </a:rPr>
              <a:t>Explain the Ten Commandments of Computer Ethics;</a:t>
            </a:r>
          </a:p>
          <a:p>
            <a:pPr lvl="1" fontAlgn="auto">
              <a:spcAft>
                <a:spcPts val="0"/>
              </a:spcAft>
              <a:defRPr/>
            </a:pPr>
            <a:r>
              <a:rPr lang="en-PH" dirty="0">
                <a:solidFill>
                  <a:schemeClr val="tx1">
                    <a:lumMod val="85000"/>
                    <a:lumOff val="15000"/>
                  </a:schemeClr>
                </a:solidFill>
              </a:rPr>
              <a:t>Identify problems in a work scenario;</a:t>
            </a:r>
          </a:p>
          <a:p>
            <a:pPr lvl="1" fontAlgn="auto">
              <a:spcAft>
                <a:spcPts val="0"/>
              </a:spcAft>
              <a:defRPr/>
            </a:pPr>
            <a:r>
              <a:rPr lang="en-PH" dirty="0">
                <a:solidFill>
                  <a:schemeClr val="tx1">
                    <a:lumMod val="85000"/>
                    <a:lumOff val="15000"/>
                  </a:schemeClr>
                </a:solidFill>
              </a:rPr>
              <a:t>Be a morally responsible student;</a:t>
            </a:r>
          </a:p>
          <a:p>
            <a:pPr lvl="1" fontAlgn="auto">
              <a:spcAft>
                <a:spcPts val="0"/>
              </a:spcAft>
              <a:defRPr/>
            </a:pPr>
            <a:r>
              <a:rPr lang="en-PH" dirty="0">
                <a:solidFill>
                  <a:schemeClr val="tx1">
                    <a:lumMod val="85000"/>
                    <a:lumOff val="15000"/>
                  </a:schemeClr>
                </a:solidFill>
              </a:rPr>
              <a:t>Manifest ethical thinking skills in analyzing and justifying computing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rgbClr val="333333"/>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rgbClr val="333333"/>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rgbClr val="333333"/>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rgbClr val="333333"/>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rgbClr val="333333"/>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NOT USE A COMPUTER TO STEAL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fontAlgn="auto">
              <a:spcAft>
                <a:spcPts val="0"/>
              </a:spcAft>
              <a:defRPr/>
            </a:pPr>
            <a:r>
              <a:rPr lang="en-PH" altLang="en-US"/>
              <a:t>COMPUTER ETHICS</a:t>
            </a:r>
          </a:p>
        </p:txBody>
      </p:sp>
      <p:pic>
        <p:nvPicPr>
          <p:cNvPr id="33795" name="Content Placeholder 3" descr="#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85988" y="2286000"/>
            <a:ext cx="4778375" cy="424497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NOT USE A COMPUTER TO BEAR FALSE WITNESS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fontAlgn="auto">
              <a:spcAft>
                <a:spcPts val="0"/>
              </a:spcAft>
              <a:defRPr/>
            </a:pPr>
            <a:r>
              <a:rPr lang="en-PH" altLang="en-US"/>
              <a:t>COMPUTER ETHICS</a:t>
            </a:r>
          </a:p>
        </p:txBody>
      </p:sp>
      <p:pic>
        <p:nvPicPr>
          <p:cNvPr id="35843" name="Content Placeholder 3" descr="#5.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11163" y="2362200"/>
            <a:ext cx="8326437" cy="37338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NOT COPY OR USE PROPRIETARY SOFTWARE FOR WHICH YOU HAVE NOT PAID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fontAlgn="auto">
              <a:spcAft>
                <a:spcPts val="0"/>
              </a:spcAft>
              <a:defRPr/>
            </a:pPr>
            <a:r>
              <a:rPr lang="en-PH" altLang="en-US"/>
              <a:t>COMPUTER ETHICS</a:t>
            </a:r>
          </a:p>
        </p:txBody>
      </p:sp>
      <p:pic>
        <p:nvPicPr>
          <p:cNvPr id="37891" name="Content Placeholder 3" descr="#6.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24038" y="2286000"/>
            <a:ext cx="5500687" cy="4119563"/>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NOT USE OTHER PEOPLE'S COMPUTER RESOURCES WITHOUT AUTHORIZATION OR PROPER COMPENSATION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fontAlgn="auto">
              <a:spcAft>
                <a:spcPts val="0"/>
              </a:spcAft>
              <a:defRPr/>
            </a:pPr>
            <a:r>
              <a:rPr lang="en-PH" altLang="en-US"/>
              <a:t>COMPUTER ETHICS</a:t>
            </a:r>
          </a:p>
        </p:txBody>
      </p:sp>
      <p:pic>
        <p:nvPicPr>
          <p:cNvPr id="39939" name="Content Placeholder 3" descr="#7.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19250" y="2362200"/>
            <a:ext cx="5943600" cy="4157663"/>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NOT APPROPRIATE OTHER PEOPLE'S INTELLECTUAL OUTPUT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fontAlgn="auto">
              <a:spcAft>
                <a:spcPts val="0"/>
              </a:spcAft>
              <a:defRPr/>
            </a:pPr>
            <a:r>
              <a:rPr lang="en-PH" altLang="en-US"/>
              <a:t>COMPUTER ETHICS</a:t>
            </a:r>
          </a:p>
        </p:txBody>
      </p:sp>
      <p:pic>
        <p:nvPicPr>
          <p:cNvPr id="41987" name="Content Placeholder 3" descr="#8.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19150" y="2286000"/>
            <a:ext cx="7510463" cy="41211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386" name="Picture 5" descr="http://ih.constantcontact.com/fs124/1104029799717/img/178.png?a=1112968439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38400"/>
            <a:ext cx="27432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1"/>
          <p:cNvSpPr>
            <a:spLocks noGrp="1"/>
          </p:cNvSpPr>
          <p:nvPr>
            <p:ph type="title"/>
          </p:nvPr>
        </p:nvSpPr>
        <p:spPr/>
        <p:txBody>
          <a:bodyPr/>
          <a:lstStyle/>
          <a:p>
            <a:pPr fontAlgn="auto">
              <a:spcAft>
                <a:spcPts val="0"/>
              </a:spcAft>
              <a:defRPr/>
            </a:pPr>
            <a:r>
              <a:rPr lang="en-PH" altLang="en-US"/>
              <a:t>COMPUTER ETHICS</a:t>
            </a:r>
          </a:p>
        </p:txBody>
      </p:sp>
      <p:sp>
        <p:nvSpPr>
          <p:cNvPr id="2" name="Content Placeholder 2"/>
          <p:cNvSpPr>
            <a:spLocks noGrp="1"/>
          </p:cNvSpPr>
          <p:nvPr>
            <p:ph idx="1"/>
          </p:nvPr>
        </p:nvSpPr>
        <p:spPr/>
        <p:txBody>
          <a:bodyPr/>
          <a:lstStyle/>
          <a:p>
            <a:r>
              <a:rPr lang="en-PH" altLang="en-US"/>
              <a:t>INTRODUCTION</a:t>
            </a:r>
          </a:p>
          <a:p>
            <a:pPr lvl="1"/>
            <a:r>
              <a:rPr lang="en-PH" altLang="en-US"/>
              <a:t>What is Computer Ethics?</a:t>
            </a:r>
          </a:p>
          <a:p>
            <a:pPr lvl="1"/>
            <a:r>
              <a:rPr lang="en-PH" altLang="en-US"/>
              <a:t>What is Code of Ethics of the Filipino IT Professionals?</a:t>
            </a:r>
          </a:p>
          <a:p>
            <a:pPr lvl="1"/>
            <a:r>
              <a:rPr lang="en-PH" altLang="en-US"/>
              <a:t>What is the Code of Ethics of Association of Information Technology Professionals (AITP)?</a:t>
            </a:r>
          </a:p>
          <a:p>
            <a:pPr lvl="1"/>
            <a:r>
              <a:rPr lang="en-PH" altLang="en-US"/>
              <a:t>What are the Ten Commandments of Computer Ethics?</a:t>
            </a:r>
          </a:p>
          <a:p>
            <a:pPr lvl="1"/>
            <a:endParaRPr lang="en-PH"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THINK ABOUT THE SOCIAL CONSEQUENCES OF THE PROGRAM YOU ARE WRITING OR THE SYSTEM YOU ARE DESIGNING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fontAlgn="auto">
              <a:spcAft>
                <a:spcPts val="0"/>
              </a:spcAft>
              <a:defRPr/>
            </a:pPr>
            <a:r>
              <a:rPr lang="en-PH" altLang="en-US"/>
              <a:t>COMPUTER ETHICS</a:t>
            </a:r>
          </a:p>
        </p:txBody>
      </p:sp>
      <p:pic>
        <p:nvPicPr>
          <p:cNvPr id="44035" name="Content Placeholder 3" descr="#9.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52588" y="2362200"/>
            <a:ext cx="5843587" cy="413702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1600200"/>
            <a:ext cx="8229600" cy="3840163"/>
          </a:xfrm>
        </p:spPr>
        <p:txBody>
          <a:bodyPr/>
          <a:lstStyle/>
          <a:p>
            <a:pPr fontAlgn="auto">
              <a:spcAft>
                <a:spcPts val="0"/>
              </a:spcAft>
              <a:defRPr/>
            </a:pPr>
            <a:r>
              <a:rPr lang="en-PH" altLang="en-US" b="1"/>
              <a:t>THOU SHALT ALWAYS USE A COMPUTER IN WAYS THAT INSURE CONSIDERATION AND RESPECT FOR YOUR FELLOW HUMANS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fontAlgn="auto">
              <a:spcAft>
                <a:spcPts val="0"/>
              </a:spcAft>
              <a:defRPr/>
            </a:pPr>
            <a:r>
              <a:rPr lang="en-PH" altLang="en-US"/>
              <a:t>COMPUTER ETHICS</a:t>
            </a:r>
          </a:p>
        </p:txBody>
      </p:sp>
      <p:pic>
        <p:nvPicPr>
          <p:cNvPr id="46083" name="Content Placeholder 3" descr="#10.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55800" y="2362200"/>
            <a:ext cx="5238750" cy="370205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fontAlgn="auto">
              <a:spcAft>
                <a:spcPts val="0"/>
              </a:spcAft>
              <a:defRPr/>
            </a:pPr>
            <a:r>
              <a:rPr lang="en-PH" altLang="en-US"/>
              <a:t>COMPUTER ETHICS</a:t>
            </a:r>
          </a:p>
        </p:txBody>
      </p:sp>
      <p:pic>
        <p:nvPicPr>
          <p:cNvPr id="47107" name="Picture 2" descr="http://www.cartoonstock.com/newscartoons/cartoonists/hsc/lowres/hscn172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75" y="2362200"/>
            <a:ext cx="62484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fontAlgn="auto">
              <a:spcAft>
                <a:spcPts val="0"/>
              </a:spcAft>
              <a:defRPr/>
            </a:pPr>
            <a:r>
              <a:rPr lang="en-PH" altLang="en-US"/>
              <a:t>COMPUTER ETHICS</a:t>
            </a:r>
          </a:p>
        </p:txBody>
      </p:sp>
      <p:pic>
        <p:nvPicPr>
          <p:cNvPr id="48131" name="Picture 2" descr="http://hts.stevenwood.com/ics4u/cos/units/2/activity2/doe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1724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fontAlgn="auto">
              <a:spcAft>
                <a:spcPts val="0"/>
              </a:spcAft>
              <a:defRPr/>
            </a:pPr>
            <a:r>
              <a:rPr lang="en-PH" altLang="en-US"/>
              <a:t>COMPUTER ETHICS</a:t>
            </a:r>
          </a:p>
        </p:txBody>
      </p:sp>
      <p:sp>
        <p:nvSpPr>
          <p:cNvPr id="49155"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49156" name="Picture 4" descr="imag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2063" y="2286000"/>
            <a:ext cx="4086225"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fontAlgn="auto">
              <a:spcAft>
                <a:spcPts val="0"/>
              </a:spcAft>
              <a:defRPr/>
            </a:pPr>
            <a:r>
              <a:rPr lang="en-PH" altLang="en-US"/>
              <a:t>COMPUTER ETHICS</a:t>
            </a:r>
          </a:p>
        </p:txBody>
      </p:sp>
      <p:sp>
        <p:nvSpPr>
          <p:cNvPr id="50179"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0180" name="Picture 2" descr="http://d1mpb3f4gq7nrb.cloudfront.net/img/toons/cartoon63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2362200"/>
            <a:ext cx="6227763"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fontAlgn="auto">
              <a:spcAft>
                <a:spcPts val="0"/>
              </a:spcAft>
              <a:defRPr/>
            </a:pPr>
            <a:r>
              <a:rPr lang="en-PH" altLang="en-US"/>
              <a:t>COMPUTER ETHICS</a:t>
            </a:r>
          </a:p>
        </p:txBody>
      </p:sp>
      <p:sp>
        <p:nvSpPr>
          <p:cNvPr id="51203"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1204" name="Picture 2" descr="http://www.henry4school.fr/Songs_and_Music/images/piracy2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0"/>
            <a:ext cx="6705600"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fontAlgn="auto">
              <a:spcAft>
                <a:spcPts val="0"/>
              </a:spcAft>
              <a:defRPr/>
            </a:pPr>
            <a:r>
              <a:rPr lang="en-PH" altLang="en-US"/>
              <a:t>COMPUTER ETHICS</a:t>
            </a:r>
          </a:p>
        </p:txBody>
      </p:sp>
      <p:sp>
        <p:nvSpPr>
          <p:cNvPr id="52227"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2228" name="Picture 2" descr="http://d1mpb3f4gq7nrb.cloudfront.net/img/toons/cartoon64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62200"/>
            <a:ext cx="62484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fontAlgn="auto">
              <a:spcAft>
                <a:spcPts val="0"/>
              </a:spcAft>
              <a:defRPr/>
            </a:pPr>
            <a:r>
              <a:rPr lang="en-PH" altLang="en-US"/>
              <a:t>COMPUTER ETHICS</a:t>
            </a:r>
          </a:p>
        </p:txBody>
      </p:sp>
      <p:sp>
        <p:nvSpPr>
          <p:cNvPr id="3" name="Content Placeholder 2"/>
          <p:cNvSpPr>
            <a:spLocks noGrp="1"/>
          </p:cNvSpPr>
          <p:nvPr>
            <p:ph idx="1"/>
          </p:nvPr>
        </p:nvSpPr>
        <p:spPr/>
        <p:txBody>
          <a:bodyPr/>
          <a:lstStyle/>
          <a:p>
            <a:r>
              <a:rPr lang="en-PH" altLang="en-US"/>
              <a:t>Professional Code of Ethics</a:t>
            </a:r>
          </a:p>
          <a:p>
            <a:pPr lvl="1"/>
            <a:r>
              <a:rPr lang="en-PH" altLang="en-US"/>
              <a:t>It is a set of guidelines which are designed to set out acceptable behaviour of member of a particular group, association or profession.</a:t>
            </a:r>
          </a:p>
        </p:txBody>
      </p:sp>
      <p:pic>
        <p:nvPicPr>
          <p:cNvPr id="17412" name="Picture 2" descr="http://davefleet.com/wp-content/uploads/2009/03/ethics_hea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267200"/>
            <a:ext cx="28575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fontAlgn="auto">
              <a:spcAft>
                <a:spcPts val="0"/>
              </a:spcAft>
              <a:defRPr/>
            </a:pPr>
            <a:r>
              <a:rPr lang="en-PH" altLang="en-US"/>
              <a:t>COMPUTER ETHICS</a:t>
            </a:r>
          </a:p>
        </p:txBody>
      </p:sp>
      <p:sp>
        <p:nvSpPr>
          <p:cNvPr id="53251"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3252" name="Picture 2" descr="http://www.hipaacartoons.com/wp-content/gallery/emr-cartoons/cartoon-doctor-sees-ehr-message-on-computer-screen-to-delete-nonessential-politiicans_emr1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2286000"/>
            <a:ext cx="6111875"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fontAlgn="auto">
              <a:spcAft>
                <a:spcPts val="0"/>
              </a:spcAft>
              <a:defRPr/>
            </a:pPr>
            <a:r>
              <a:rPr lang="en-PH" altLang="en-US"/>
              <a:t>COMPUTER ETHICS</a:t>
            </a:r>
          </a:p>
        </p:txBody>
      </p:sp>
      <p:sp>
        <p:nvSpPr>
          <p:cNvPr id="54275"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4276"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4277"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4278" name="Picture 6" descr="images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86000"/>
            <a:ext cx="3895725"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fontAlgn="auto">
              <a:spcAft>
                <a:spcPts val="0"/>
              </a:spcAft>
              <a:defRPr/>
            </a:pPr>
            <a:r>
              <a:rPr lang="en-PH" altLang="en-US"/>
              <a:t>COMPUTER ETHICS</a:t>
            </a:r>
          </a:p>
        </p:txBody>
      </p:sp>
      <p:sp>
        <p:nvSpPr>
          <p:cNvPr id="55299"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5300"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5301"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5302" name="Picture 2" descr="http://www.grantland.net/303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8581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fontAlgn="auto">
              <a:spcAft>
                <a:spcPts val="0"/>
              </a:spcAft>
              <a:defRPr/>
            </a:pPr>
            <a:r>
              <a:rPr lang="en-PH" altLang="en-US"/>
              <a:t>COMPUTER ETHICS</a:t>
            </a:r>
          </a:p>
        </p:txBody>
      </p:sp>
      <p:sp>
        <p:nvSpPr>
          <p:cNvPr id="56323"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6324"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6325"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6326" name="AutoShape 2"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6327" name="AutoShape 4"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6328" name="Picture 8" descr="180951.strip.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8439150"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fontAlgn="auto">
              <a:spcAft>
                <a:spcPts val="0"/>
              </a:spcAft>
              <a:defRPr/>
            </a:pPr>
            <a:r>
              <a:rPr lang="en-PH" altLang="en-US"/>
              <a:t>COMPUTER ETHICS</a:t>
            </a:r>
          </a:p>
        </p:txBody>
      </p:sp>
      <p:sp>
        <p:nvSpPr>
          <p:cNvPr id="57347"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7348"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7349"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7350" name="AutoShape 2"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7351" name="AutoShape 4"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7352" name="Picture 2" descr="http://www.stus.com/images/products/cpr024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286000"/>
            <a:ext cx="64770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fontAlgn="auto">
              <a:spcAft>
                <a:spcPts val="0"/>
              </a:spcAft>
              <a:defRPr/>
            </a:pPr>
            <a:r>
              <a:rPr lang="en-PH" altLang="en-US"/>
              <a:t>COMPUTER ETHICS</a:t>
            </a:r>
          </a:p>
        </p:txBody>
      </p:sp>
      <p:sp>
        <p:nvSpPr>
          <p:cNvPr id="58371"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8372"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8373"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8374" name="AutoShape 2"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8375" name="AutoShape 4"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8376" name="AutoShape 2" descr="https://encrypted-tbn1.gstatic.com/images?q=tbn:ANd9GcTzXP0QeZdyTi1c4D6K7yhOw89U67F5NRKuNfLLmNE1yhturW8m"/>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8377" name="Picture 9" descr="images (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8675" y="2286000"/>
            <a:ext cx="49530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fontAlgn="auto">
              <a:spcAft>
                <a:spcPts val="0"/>
              </a:spcAft>
              <a:defRPr/>
            </a:pPr>
            <a:r>
              <a:rPr lang="en-PH" altLang="en-US"/>
              <a:t>COMPUTER ETHICS</a:t>
            </a:r>
          </a:p>
        </p:txBody>
      </p:sp>
      <p:sp>
        <p:nvSpPr>
          <p:cNvPr id="59395"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9396"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9397"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9398" name="AutoShape 2"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9399" name="AutoShape 4"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9400" name="AutoShape 2" descr="https://encrypted-tbn1.gstatic.com/images?q=tbn:ANd9GcTzXP0QeZdyTi1c4D6K7yhOw89U67F5NRKuNfLLmNE1yhturW8m"/>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59401" name="AutoShape 2" descr="http://www.glasbergen.com/wp-content/gallery/lawyers/toon264.gif"/>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59402" name="Picture 10" descr="toon264.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1063" y="2286000"/>
            <a:ext cx="48482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fontAlgn="auto">
              <a:spcAft>
                <a:spcPts val="0"/>
              </a:spcAft>
              <a:defRPr/>
            </a:pPr>
            <a:r>
              <a:rPr lang="en-PH" altLang="en-US"/>
              <a:t>COMPUTER ETHICS</a:t>
            </a:r>
          </a:p>
        </p:txBody>
      </p:sp>
      <p:sp>
        <p:nvSpPr>
          <p:cNvPr id="60419"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0420"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0421"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0422" name="AutoShape 2"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0423" name="AutoShape 4"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0424" name="AutoShape 2" descr="https://encrypted-tbn1.gstatic.com/images?q=tbn:ANd9GcTzXP0QeZdyTi1c4D6K7yhOw89U67F5NRKuNfLLmNE1yhturW8m"/>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0425" name="AutoShape 2" descr="http://www.glasbergen.com/wp-content/gallery/lawyers/toon264.gif"/>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60426" name="Picture 2" descr="http://10awesome.com/wp-content/uploads/2010/08/programmer_cartoon_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2286000"/>
            <a:ext cx="4876800"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fontAlgn="auto">
              <a:spcAft>
                <a:spcPts val="0"/>
              </a:spcAft>
              <a:defRPr/>
            </a:pPr>
            <a:r>
              <a:rPr lang="en-PH" altLang="en-US"/>
              <a:t>COMPUTER ETHICS</a:t>
            </a:r>
          </a:p>
        </p:txBody>
      </p:sp>
      <p:sp>
        <p:nvSpPr>
          <p:cNvPr id="61443"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1444"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1445"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1446" name="AutoShape 2"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1447" name="AutoShape 4"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1448" name="AutoShape 2" descr="https://encrypted-tbn1.gstatic.com/images?q=tbn:ANd9GcTzXP0QeZdyTi1c4D6K7yhOw89U67F5NRKuNfLLmNE1yhturW8m"/>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1449" name="AutoShape 2" descr="http://www.glasbergen.com/wp-content/gallery/lawyers/toon264.gif"/>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61450" name="Picture 2" descr="https://encrypted-tbn0.gstatic.com/images?q=tbn:ANd9GcTjxO31DD6Xg-HdQee6SSCmVkpo4A-hEkRV6602x1wTdM_PC_mvd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86000"/>
            <a:ext cx="53340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fontAlgn="auto">
              <a:spcAft>
                <a:spcPts val="0"/>
              </a:spcAft>
              <a:defRPr/>
            </a:pPr>
            <a:r>
              <a:rPr lang="en-PH" altLang="en-US"/>
              <a:t>COMPUTER ETHICS</a:t>
            </a:r>
          </a:p>
        </p:txBody>
      </p:sp>
      <p:sp>
        <p:nvSpPr>
          <p:cNvPr id="62467"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2468"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2469"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2470" name="AutoShape 2"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2471" name="AutoShape 4"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2472" name="AutoShape 2" descr="https://encrypted-tbn1.gstatic.com/images?q=tbn:ANd9GcTzXP0QeZdyTi1c4D6K7yhOw89U67F5NRKuNfLLmNE1yhturW8m"/>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2473" name="AutoShape 2" descr="http://www.glasbergen.com/wp-content/gallery/lawyers/toon264.gif"/>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62474" name="Picture 2" descr="http://i226.photobucket.com/albums/dd301/selwyn_steve/programmer_cartoon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2362200"/>
            <a:ext cx="7977187"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fontAlgn="auto">
              <a:spcAft>
                <a:spcPts val="0"/>
              </a:spcAft>
              <a:defRPr/>
            </a:pPr>
            <a:r>
              <a:rPr lang="en-PH" altLang="en-US"/>
              <a:t>COMPUTER ETHICS</a:t>
            </a:r>
          </a:p>
        </p:txBody>
      </p:sp>
      <p:sp>
        <p:nvSpPr>
          <p:cNvPr id="3" name="Content Placeholder 2"/>
          <p:cNvSpPr>
            <a:spLocks noGrp="1"/>
          </p:cNvSpPr>
          <p:nvPr>
            <p:ph idx="1"/>
          </p:nvPr>
        </p:nvSpPr>
        <p:spPr/>
        <p:txBody>
          <a:bodyPr/>
          <a:lstStyle/>
          <a:p>
            <a:r>
              <a:rPr lang="en-PH" altLang="en-US"/>
              <a:t>Benefits of Ethical Guidelines</a:t>
            </a:r>
          </a:p>
          <a:p>
            <a:pPr lvl="1"/>
            <a:r>
              <a:rPr lang="en-PH" altLang="en-US"/>
              <a:t>Ethical Decision Making</a:t>
            </a:r>
          </a:p>
          <a:p>
            <a:pPr lvl="1"/>
            <a:r>
              <a:rPr lang="en-PH" altLang="en-US"/>
              <a:t>High Standards of Practice and Ethical Behavior</a:t>
            </a:r>
          </a:p>
          <a:p>
            <a:pPr lvl="1"/>
            <a:r>
              <a:rPr lang="en-PH" altLang="en-US"/>
              <a:t>Trust and Respect from the General Public</a:t>
            </a:r>
          </a:p>
          <a:p>
            <a:pPr lvl="1"/>
            <a:r>
              <a:rPr lang="en-PH" altLang="en-US"/>
              <a:t>Evaluation Benchmark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fontAlgn="auto">
              <a:spcAft>
                <a:spcPts val="0"/>
              </a:spcAft>
              <a:defRPr/>
            </a:pPr>
            <a:r>
              <a:rPr lang="en-PH" altLang="en-US"/>
              <a:t>COMPUTER ETHICS</a:t>
            </a:r>
          </a:p>
        </p:txBody>
      </p:sp>
      <p:sp>
        <p:nvSpPr>
          <p:cNvPr id="63491"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3492"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3493"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3494" name="AutoShape 2"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3495" name="AutoShape 4"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3496" name="AutoShape 2" descr="https://encrypted-tbn1.gstatic.com/images?q=tbn:ANd9GcTzXP0QeZdyTi1c4D6K7yhOw89U67F5NRKuNfLLmNE1yhturW8m"/>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3497" name="AutoShape 2" descr="http://www.glasbergen.com/wp-content/gallery/lawyers/toon264.gif"/>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63498" name="Picture 2" descr="http://1.bp.blogspot.com/-M02FOQ81Z3Q/UNLA8sxpWjI/AAAAAAAABAI/aOJyF6zyG78/s640/Lazy+programmer+cartoon+troll+jokes+programming+saved+the+wor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696200"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fontAlgn="auto">
              <a:spcAft>
                <a:spcPts val="0"/>
              </a:spcAft>
              <a:defRPr/>
            </a:pPr>
            <a:r>
              <a:rPr lang="en-PH" altLang="en-US"/>
              <a:t>COMPUTER ETHICS</a:t>
            </a:r>
          </a:p>
        </p:txBody>
      </p:sp>
      <p:sp>
        <p:nvSpPr>
          <p:cNvPr id="64515" name="AutoShape 2" descr="https://encrypted-tbn2.gstatic.com/images?q=tbn:ANd9GcTgR23dW_onl1wFQIoLpoVmRKHlCfgpIICRwIhlVAvD29HrKFyl"/>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4516" name="AutoShape 2"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4517" name="AutoShape 4" descr="https://encrypted-tbn1.gstatic.com/images?q=tbn:ANd9GcQNlAs0Y-JfIJd5DVimzswVH_eQc6PaGZvihY1CzRUoIRv4itS8TQ"/>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4518" name="AutoShape 2"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4519" name="AutoShape 4" descr="https://encrypted-tbn3.gstatic.com/images?q=tbn:ANd9GcSkKaz7xkQcjvX-AHqpQUuveBfe8YoVyQTiQJlYBOvUggjMrzhWt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4520" name="AutoShape 2" descr="https://encrypted-tbn1.gstatic.com/images?q=tbn:ANd9GcTzXP0QeZdyTi1c4D6K7yhOw89U67F5NRKuNfLLmNE1yhturW8m"/>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sp>
        <p:nvSpPr>
          <p:cNvPr id="64521" name="AutoShape 2" descr="http://www.glasbergen.com/wp-content/gallery/lawyers/toon264.gif"/>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H" altLang="en-US"/>
          </a:p>
        </p:txBody>
      </p:sp>
      <p:pic>
        <p:nvPicPr>
          <p:cNvPr id="64522" name="Picture 2" descr="http://readwrite.com/files/files/files/rob%252520pussyc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2286000"/>
            <a:ext cx="428625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fontAlgn="auto">
              <a:spcAft>
                <a:spcPts val="0"/>
              </a:spcAft>
              <a:defRPr/>
            </a:pPr>
            <a:r>
              <a:rPr lang="en-PH" altLang="en-US"/>
              <a:t>COMPUTER ETHICS</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defRPr/>
            </a:pPr>
            <a:r>
              <a:rPr lang="en-PH" dirty="0">
                <a:solidFill>
                  <a:schemeClr val="tx1">
                    <a:lumMod val="85000"/>
                    <a:lumOff val="15000"/>
                  </a:schemeClr>
                </a:solidFill>
              </a:rPr>
              <a:t>INTENDED LEARNING OUTCOMES</a:t>
            </a:r>
          </a:p>
          <a:p>
            <a:pPr lvl="1" fontAlgn="auto">
              <a:spcAft>
                <a:spcPts val="0"/>
              </a:spcAft>
              <a:defRPr/>
            </a:pPr>
            <a:r>
              <a:rPr lang="en-PH" dirty="0">
                <a:solidFill>
                  <a:schemeClr val="tx1">
                    <a:lumMod val="85000"/>
                    <a:lumOff val="15000"/>
                  </a:schemeClr>
                </a:solidFill>
              </a:rPr>
              <a:t>State the Code of Ethics of Filipino IT Professionals;;</a:t>
            </a:r>
          </a:p>
          <a:p>
            <a:pPr lvl="1" fontAlgn="auto">
              <a:spcAft>
                <a:spcPts val="0"/>
              </a:spcAft>
              <a:defRPr/>
            </a:pPr>
            <a:r>
              <a:rPr lang="en-PH" dirty="0">
                <a:solidFill>
                  <a:schemeClr val="tx1">
                    <a:lumMod val="85000"/>
                    <a:lumOff val="15000"/>
                  </a:schemeClr>
                </a:solidFill>
              </a:rPr>
              <a:t>Apply the Principles formulated by the Association of Computing Machinery in dealing with other people, in making judgement, in software designs and all other dealings in the exercise of the IT profession;</a:t>
            </a:r>
          </a:p>
          <a:p>
            <a:pPr lvl="1" fontAlgn="auto">
              <a:spcAft>
                <a:spcPts val="0"/>
              </a:spcAft>
              <a:defRPr/>
            </a:pPr>
            <a:r>
              <a:rPr lang="en-PH" dirty="0">
                <a:solidFill>
                  <a:schemeClr val="tx1">
                    <a:lumMod val="85000"/>
                    <a:lumOff val="15000"/>
                  </a:schemeClr>
                </a:solidFill>
              </a:rPr>
              <a:t>Explain the Ten Commandments of Computer Ethics;</a:t>
            </a:r>
          </a:p>
          <a:p>
            <a:pPr lvl="1" fontAlgn="auto">
              <a:spcAft>
                <a:spcPts val="0"/>
              </a:spcAft>
              <a:defRPr/>
            </a:pPr>
            <a:r>
              <a:rPr lang="en-PH" dirty="0">
                <a:solidFill>
                  <a:schemeClr val="tx1">
                    <a:lumMod val="85000"/>
                    <a:lumOff val="15000"/>
                  </a:schemeClr>
                </a:solidFill>
              </a:rPr>
              <a:t>Identify problems in a work scenario;</a:t>
            </a:r>
          </a:p>
          <a:p>
            <a:pPr lvl="1" fontAlgn="auto">
              <a:spcAft>
                <a:spcPts val="0"/>
              </a:spcAft>
              <a:defRPr/>
            </a:pPr>
            <a:r>
              <a:rPr lang="en-PH" dirty="0">
                <a:solidFill>
                  <a:schemeClr val="tx1">
                    <a:lumMod val="85000"/>
                    <a:lumOff val="15000"/>
                  </a:schemeClr>
                </a:solidFill>
              </a:rPr>
              <a:t>Be a morally responsible student;</a:t>
            </a:r>
          </a:p>
          <a:p>
            <a:pPr lvl="1" fontAlgn="auto">
              <a:spcAft>
                <a:spcPts val="0"/>
              </a:spcAft>
              <a:defRPr/>
            </a:pPr>
            <a:r>
              <a:rPr lang="en-PH" dirty="0">
                <a:solidFill>
                  <a:schemeClr val="tx1">
                    <a:lumMod val="85000"/>
                    <a:lumOff val="15000"/>
                  </a:schemeClr>
                </a:solidFill>
              </a:rPr>
              <a:t>Manifest ethical thinking skills in analyzing and justifying computing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rgbClr val="333333"/>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rgbClr val="333333"/>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rgbClr val="333333"/>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rgbClr val="333333"/>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rgbClr val="333333"/>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3200"/>
            <a:ext cx="8229600" cy="1143000"/>
          </a:xfrm>
        </p:spPr>
        <p:txBody>
          <a:bodyPr/>
          <a:lstStyle/>
          <a:p>
            <a:pPr fontAlgn="auto">
              <a:spcAft>
                <a:spcPts val="0"/>
              </a:spcAft>
              <a:defRPr/>
            </a:pPr>
            <a:r>
              <a:rPr lang="en-PH" altLang="en-US"/>
              <a:t>Questions?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a:xfrm>
            <a:off x="533400" y="304800"/>
            <a:ext cx="8229600" cy="838200"/>
          </a:xfrm>
        </p:spPr>
        <p:txBody>
          <a:bodyPr>
            <a:normAutofit fontScale="90000"/>
          </a:bodyPr>
          <a:lstStyle/>
          <a:p>
            <a:pPr fontAlgn="auto">
              <a:spcAft>
                <a:spcPts val="0"/>
              </a:spcAft>
              <a:defRPr/>
            </a:pPr>
            <a:r>
              <a:rPr lang="en-PH" altLang="en-US" sz="3200" b="1"/>
              <a:t>Code of Ethics of the Filipino IT Professionals</a:t>
            </a:r>
          </a:p>
        </p:txBody>
      </p:sp>
      <p:sp>
        <p:nvSpPr>
          <p:cNvPr id="3" name="Content Placeholder 2"/>
          <p:cNvSpPr>
            <a:spLocks noGrp="1"/>
          </p:cNvSpPr>
          <p:nvPr>
            <p:ph idx="1"/>
          </p:nvPr>
        </p:nvSpPr>
        <p:spPr>
          <a:xfrm>
            <a:off x="228600" y="1371600"/>
            <a:ext cx="8686800" cy="5257800"/>
          </a:xfrm>
        </p:spPr>
        <p:txBody>
          <a:bodyPr rtlCol="0">
            <a:normAutofit lnSpcReduction="10000"/>
          </a:bodyPr>
          <a:lstStyle/>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1. I will promote public knowledge, understanding and appreciation of I.T</a:t>
            </a:r>
          </a:p>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2. I will consider the general welfare and public welfare and public good in the performance of my work.</a:t>
            </a:r>
          </a:p>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3. I will advertise goods or professional services in a clear and truthful manner</a:t>
            </a:r>
          </a:p>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4. I will comply and strictly abide by the intellectual property laws, patent laws and other related laws in respect of I.T</a:t>
            </a:r>
          </a:p>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5. I will accept the full responsibility for the work undertaken and utilize my skills with competence and professionalism.</a:t>
            </a:r>
          </a:p>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6. I will make truthful statements on my areas of competence as well as the capabilities and qualities of my product and services</a:t>
            </a:r>
          </a:p>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7. I will not disclose or use any confidential information obtained in course of professional duties without the consent of the parties concerned except when required by the laws.</a:t>
            </a:r>
          </a:p>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8. I will strive to attain the highest quality in both the products and services that offer.</a:t>
            </a:r>
          </a:p>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9. I will knowingly participate in the development of the Information Technology.</a:t>
            </a:r>
          </a:p>
          <a:p>
            <a:pPr marL="180975" lvl="1" indent="9525" algn="just" fontAlgn="auto">
              <a:spcAft>
                <a:spcPts val="0"/>
              </a:spcAft>
              <a:buFont typeface="Arial" panose="020B0604020202020204" pitchFamily="34" charset="0"/>
              <a:buNone/>
              <a:defRPr/>
            </a:pPr>
            <a:r>
              <a:rPr lang="en-PH" altLang="en-US" sz="1800">
                <a:solidFill>
                  <a:schemeClr val="tx1">
                    <a:lumMod val="85000"/>
                    <a:lumOff val="15000"/>
                  </a:schemeClr>
                </a:solidFill>
              </a:rPr>
              <a:t>10. I will uphold and improve the IT professional’s standard through continuing profession in order to enhance the IT profession.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7"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7"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fontAlgn="auto">
              <a:spcAft>
                <a:spcPts val="0"/>
              </a:spcAft>
              <a:defRPr/>
            </a:pPr>
            <a:r>
              <a:rPr lang="en-PH" altLang="en-US"/>
              <a:t>COMPUTER ETHICS</a:t>
            </a:r>
          </a:p>
        </p:txBody>
      </p:sp>
      <p:sp>
        <p:nvSpPr>
          <p:cNvPr id="3" name="Content Placeholder 2"/>
          <p:cNvSpPr>
            <a:spLocks noGrp="1"/>
          </p:cNvSpPr>
          <p:nvPr>
            <p:ph idx="1"/>
          </p:nvPr>
        </p:nvSpPr>
        <p:spPr/>
        <p:txBody>
          <a:bodyPr/>
          <a:lstStyle/>
          <a:p>
            <a:r>
              <a:rPr lang="en-PH" altLang="en-US" b="1"/>
              <a:t>Computer Ethics</a:t>
            </a:r>
          </a:p>
          <a:p>
            <a:pPr lvl="1"/>
            <a:r>
              <a:rPr lang="en-PH" altLang="en-US"/>
              <a:t>What is your own understanding of Computer Ethics?</a:t>
            </a:r>
          </a:p>
          <a:p>
            <a:pPr lvl="1"/>
            <a:r>
              <a:rPr lang="en-PH" altLang="en-US"/>
              <a:t>What are the problems in Computer Ethics?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fontAlgn="auto">
              <a:spcAft>
                <a:spcPts val="0"/>
              </a:spcAft>
              <a:defRPr/>
            </a:pPr>
            <a:r>
              <a:rPr lang="en-PH" altLang="en-US"/>
              <a:t>COMPUTER ETHICS</a:t>
            </a:r>
          </a:p>
        </p:txBody>
      </p:sp>
      <p:sp>
        <p:nvSpPr>
          <p:cNvPr id="4" name="Rectangle 3"/>
          <p:cNvSpPr/>
          <p:nvPr/>
        </p:nvSpPr>
        <p:spPr>
          <a:xfrm>
            <a:off x="2705100" y="2209800"/>
            <a:ext cx="3733800" cy="685800"/>
          </a:xfrm>
          <a:prstGeom prst="rect">
            <a:avLst/>
          </a:prstGeom>
          <a:no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PH" sz="2400" dirty="0">
                <a:solidFill>
                  <a:schemeClr val="tx1"/>
                </a:solidFill>
              </a:rPr>
              <a:t>Computer Special Case</a:t>
            </a:r>
          </a:p>
        </p:txBody>
      </p:sp>
      <p:sp>
        <p:nvSpPr>
          <p:cNvPr id="5" name="Rectangle 4"/>
          <p:cNvSpPr/>
          <p:nvPr/>
        </p:nvSpPr>
        <p:spPr>
          <a:xfrm>
            <a:off x="762000" y="3481388"/>
            <a:ext cx="2209800" cy="1066800"/>
          </a:xfrm>
          <a:prstGeom prst="rect">
            <a:avLst/>
          </a:prstGeom>
          <a:no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PH" sz="2400" dirty="0">
                <a:solidFill>
                  <a:schemeClr val="tx1"/>
                </a:solidFill>
              </a:rPr>
              <a:t>Logical Malleability</a:t>
            </a:r>
          </a:p>
        </p:txBody>
      </p:sp>
      <p:sp>
        <p:nvSpPr>
          <p:cNvPr id="8" name="Rectangle 7"/>
          <p:cNvSpPr/>
          <p:nvPr/>
        </p:nvSpPr>
        <p:spPr>
          <a:xfrm>
            <a:off x="3505200" y="3633788"/>
            <a:ext cx="2209800" cy="1066800"/>
          </a:xfrm>
          <a:prstGeom prst="rect">
            <a:avLst/>
          </a:prstGeom>
          <a:no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PH" sz="2400" dirty="0">
                <a:solidFill>
                  <a:schemeClr val="tx1"/>
                </a:solidFill>
              </a:rPr>
              <a:t>Invisibility Factor</a:t>
            </a:r>
          </a:p>
        </p:txBody>
      </p:sp>
      <p:sp>
        <p:nvSpPr>
          <p:cNvPr id="9" name="Rectangle 8"/>
          <p:cNvSpPr/>
          <p:nvPr/>
        </p:nvSpPr>
        <p:spPr>
          <a:xfrm>
            <a:off x="6248400" y="3481388"/>
            <a:ext cx="2209800" cy="1066800"/>
          </a:xfrm>
          <a:prstGeom prst="rect">
            <a:avLst/>
          </a:prstGeom>
          <a:no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PH" sz="2400" dirty="0">
                <a:solidFill>
                  <a:schemeClr val="tx1"/>
                </a:solidFill>
              </a:rPr>
              <a:t>Impact on Society</a:t>
            </a:r>
          </a:p>
        </p:txBody>
      </p:sp>
      <p:sp>
        <p:nvSpPr>
          <p:cNvPr id="10" name="Rectangle 9"/>
          <p:cNvSpPr/>
          <p:nvPr/>
        </p:nvSpPr>
        <p:spPr>
          <a:xfrm>
            <a:off x="685800" y="5310188"/>
            <a:ext cx="2209800" cy="1066800"/>
          </a:xfrm>
          <a:prstGeom prst="rect">
            <a:avLst/>
          </a:prstGeom>
          <a:no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PH" sz="2400" dirty="0">
                <a:solidFill>
                  <a:schemeClr val="tx1"/>
                </a:solidFill>
              </a:rPr>
              <a:t>Invisible Use</a:t>
            </a:r>
          </a:p>
        </p:txBody>
      </p:sp>
      <p:sp>
        <p:nvSpPr>
          <p:cNvPr id="11" name="Rectangle 10"/>
          <p:cNvSpPr/>
          <p:nvPr/>
        </p:nvSpPr>
        <p:spPr>
          <a:xfrm>
            <a:off x="3505200" y="5462588"/>
            <a:ext cx="2209800" cy="1066800"/>
          </a:xfrm>
          <a:prstGeom prst="rect">
            <a:avLst/>
          </a:prstGeom>
          <a:no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PH" sz="2400" dirty="0">
                <a:solidFill>
                  <a:schemeClr val="tx1"/>
                </a:solidFill>
              </a:rPr>
              <a:t>Invisible Programming</a:t>
            </a:r>
          </a:p>
        </p:txBody>
      </p:sp>
      <p:sp>
        <p:nvSpPr>
          <p:cNvPr id="12" name="Rectangle 11"/>
          <p:cNvSpPr/>
          <p:nvPr/>
        </p:nvSpPr>
        <p:spPr>
          <a:xfrm>
            <a:off x="6248400" y="5310188"/>
            <a:ext cx="2209800" cy="1066800"/>
          </a:xfrm>
          <a:prstGeom prst="rect">
            <a:avLst/>
          </a:prstGeom>
          <a:no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PH" sz="2400" dirty="0">
                <a:solidFill>
                  <a:schemeClr val="tx1"/>
                </a:solidFill>
              </a:rPr>
              <a:t>Invisible Complex</a:t>
            </a:r>
          </a:p>
          <a:p>
            <a:pPr algn="ctr" eaLnBrk="1" hangingPunct="1">
              <a:defRPr/>
            </a:pPr>
            <a:r>
              <a:rPr lang="en-PH" sz="2400" dirty="0">
                <a:solidFill>
                  <a:schemeClr val="tx1"/>
                </a:solidFill>
              </a:rPr>
              <a:t>calculation</a:t>
            </a:r>
          </a:p>
        </p:txBody>
      </p:sp>
      <p:cxnSp>
        <p:nvCxnSpPr>
          <p:cNvPr id="14" name="Straight Connector 13"/>
          <p:cNvCxnSpPr>
            <a:stCxn id="4" idx="2"/>
            <a:endCxn id="5" idx="0"/>
          </p:cNvCxnSpPr>
          <p:nvPr/>
        </p:nvCxnSpPr>
        <p:spPr>
          <a:xfrm flipH="1">
            <a:off x="1866900" y="2895600"/>
            <a:ext cx="2705100" cy="58578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0"/>
          </p:cNvCxnSpPr>
          <p:nvPr/>
        </p:nvCxnSpPr>
        <p:spPr>
          <a:xfrm rot="16200000" flipV="1">
            <a:off x="5657850" y="1785938"/>
            <a:ext cx="609600" cy="278130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4192587" y="3252788"/>
            <a:ext cx="760413" cy="158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4192587" y="5081588"/>
            <a:ext cx="760413" cy="158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933700" y="3671888"/>
            <a:ext cx="609600" cy="266700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5695950" y="3614738"/>
            <a:ext cx="609600" cy="278130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0.70"/>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par>
                                <p:cTn id="15" presetID="55"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par>
                                <p:cTn id="20" presetID="55"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strVal val="#ppt_w*0.70"/>
                                          </p:val>
                                        </p:tav>
                                        <p:tav tm="100000">
                                          <p:val>
                                            <p:strVal val="#ppt_w"/>
                                          </p:val>
                                        </p:tav>
                                      </p:tavLst>
                                    </p:anim>
                                    <p:anim calcmode="lin" valueType="num">
                                      <p:cBhvr>
                                        <p:cTn id="23" dur="1000" fill="hold"/>
                                        <p:tgtEl>
                                          <p:spTgt spid="15"/>
                                        </p:tgtEl>
                                        <p:attrNameLst>
                                          <p:attrName>ppt_h</p:attrName>
                                        </p:attrNameLst>
                                      </p:cBhvr>
                                      <p:tavLst>
                                        <p:tav tm="0">
                                          <p:val>
                                            <p:strVal val="#ppt_h"/>
                                          </p:val>
                                        </p:tav>
                                        <p:tav tm="100000">
                                          <p:val>
                                            <p:strVal val="#ppt_h"/>
                                          </p:val>
                                        </p:tav>
                                      </p:tavLst>
                                    </p:anim>
                                    <p:animEffect transition="in" filter="fade">
                                      <p:cBhvr>
                                        <p:cTn id="24" dur="1000"/>
                                        <p:tgtEl>
                                          <p:spTgt spid="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ox(in)">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ox(in)">
                                      <p:cBhvr>
                                        <p:cTn id="34" dur="500"/>
                                        <p:tgtEl>
                                          <p:spTgt spid="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ox(in)">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1000" fill="hold"/>
                                        <p:tgtEl>
                                          <p:spTgt spid="27"/>
                                        </p:tgtEl>
                                        <p:attrNameLst>
                                          <p:attrName>ppt_w</p:attrName>
                                        </p:attrNameLst>
                                      </p:cBhvr>
                                      <p:tavLst>
                                        <p:tav tm="0">
                                          <p:val>
                                            <p:strVal val="#ppt_w*0.70"/>
                                          </p:val>
                                        </p:tav>
                                        <p:tav tm="100000">
                                          <p:val>
                                            <p:strVal val="#ppt_w"/>
                                          </p:val>
                                        </p:tav>
                                      </p:tavLst>
                                    </p:anim>
                                    <p:anim calcmode="lin" valueType="num">
                                      <p:cBhvr>
                                        <p:cTn id="45" dur="1000" fill="hold"/>
                                        <p:tgtEl>
                                          <p:spTgt spid="27"/>
                                        </p:tgtEl>
                                        <p:attrNameLst>
                                          <p:attrName>ppt_h</p:attrName>
                                        </p:attrNameLst>
                                      </p:cBhvr>
                                      <p:tavLst>
                                        <p:tav tm="0">
                                          <p:val>
                                            <p:strVal val="#ppt_h"/>
                                          </p:val>
                                        </p:tav>
                                        <p:tav tm="100000">
                                          <p:val>
                                            <p:strVal val="#ppt_h"/>
                                          </p:val>
                                        </p:tav>
                                      </p:tavLst>
                                    </p:anim>
                                    <p:animEffect transition="in" filter="fade">
                                      <p:cBhvr>
                                        <p:cTn id="46" dur="1000"/>
                                        <p:tgtEl>
                                          <p:spTgt spid="27"/>
                                        </p:tgtEl>
                                      </p:cBhvr>
                                    </p:animEffect>
                                  </p:childTnLst>
                                </p:cTn>
                              </p:par>
                              <p:par>
                                <p:cTn id="47" presetID="55"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1000" fill="hold"/>
                                        <p:tgtEl>
                                          <p:spTgt spid="26"/>
                                        </p:tgtEl>
                                        <p:attrNameLst>
                                          <p:attrName>ppt_w</p:attrName>
                                        </p:attrNameLst>
                                      </p:cBhvr>
                                      <p:tavLst>
                                        <p:tav tm="0">
                                          <p:val>
                                            <p:strVal val="#ppt_w*0.70"/>
                                          </p:val>
                                        </p:tav>
                                        <p:tav tm="100000">
                                          <p:val>
                                            <p:strVal val="#ppt_w"/>
                                          </p:val>
                                        </p:tav>
                                      </p:tavLst>
                                    </p:anim>
                                    <p:anim calcmode="lin" valueType="num">
                                      <p:cBhvr>
                                        <p:cTn id="50" dur="1000" fill="hold"/>
                                        <p:tgtEl>
                                          <p:spTgt spid="26"/>
                                        </p:tgtEl>
                                        <p:attrNameLst>
                                          <p:attrName>ppt_h</p:attrName>
                                        </p:attrNameLst>
                                      </p:cBhvr>
                                      <p:tavLst>
                                        <p:tav tm="0">
                                          <p:val>
                                            <p:strVal val="#ppt_h"/>
                                          </p:val>
                                        </p:tav>
                                        <p:tav tm="100000">
                                          <p:val>
                                            <p:strVal val="#ppt_h"/>
                                          </p:val>
                                        </p:tav>
                                      </p:tavLst>
                                    </p:anim>
                                    <p:animEffect transition="in" filter="fade">
                                      <p:cBhvr>
                                        <p:cTn id="51" dur="1000"/>
                                        <p:tgtEl>
                                          <p:spTgt spid="26"/>
                                        </p:tgtEl>
                                      </p:cBhvr>
                                    </p:animEffect>
                                  </p:childTnLst>
                                </p:cTn>
                              </p:par>
                              <p:par>
                                <p:cTn id="52" presetID="55"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1000" fill="hold"/>
                                        <p:tgtEl>
                                          <p:spTgt spid="28"/>
                                        </p:tgtEl>
                                        <p:attrNameLst>
                                          <p:attrName>ppt_w</p:attrName>
                                        </p:attrNameLst>
                                      </p:cBhvr>
                                      <p:tavLst>
                                        <p:tav tm="0">
                                          <p:val>
                                            <p:strVal val="#ppt_w*0.70"/>
                                          </p:val>
                                        </p:tav>
                                        <p:tav tm="100000">
                                          <p:val>
                                            <p:strVal val="#ppt_w"/>
                                          </p:val>
                                        </p:tav>
                                      </p:tavLst>
                                    </p:anim>
                                    <p:anim calcmode="lin" valueType="num">
                                      <p:cBhvr>
                                        <p:cTn id="55" dur="1000" fill="hold"/>
                                        <p:tgtEl>
                                          <p:spTgt spid="28"/>
                                        </p:tgtEl>
                                        <p:attrNameLst>
                                          <p:attrName>ppt_h</p:attrName>
                                        </p:attrNameLst>
                                      </p:cBhvr>
                                      <p:tavLst>
                                        <p:tav tm="0">
                                          <p:val>
                                            <p:strVal val="#ppt_h"/>
                                          </p:val>
                                        </p:tav>
                                        <p:tav tm="100000">
                                          <p:val>
                                            <p:strVal val="#ppt_h"/>
                                          </p:val>
                                        </p:tav>
                                      </p:tavLst>
                                    </p:anim>
                                    <p:animEffect transition="in" filter="fade">
                                      <p:cBhvr>
                                        <p:cTn id="56" dur="1000"/>
                                        <p:tgtEl>
                                          <p:spTgt spid="2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box(in)">
                                      <p:cBhvr>
                                        <p:cTn id="61" dur="500"/>
                                        <p:tgtEl>
                                          <p:spTgt spid="1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box(in)">
                                      <p:cBhvr>
                                        <p:cTn id="66" dur="500"/>
                                        <p:tgtEl>
                                          <p:spTgt spid="1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box(in)">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fontAlgn="auto">
              <a:spcAft>
                <a:spcPts val="0"/>
              </a:spcAft>
              <a:defRPr/>
            </a:pPr>
            <a:r>
              <a:rPr lang="en-PH" altLang="en-US"/>
              <a:t>COMPUTER ETHICS</a:t>
            </a:r>
          </a:p>
        </p:txBody>
      </p:sp>
      <p:sp>
        <p:nvSpPr>
          <p:cNvPr id="22531" name="Content Placeholder 2"/>
          <p:cNvSpPr>
            <a:spLocks noGrp="1"/>
          </p:cNvSpPr>
          <p:nvPr>
            <p:ph idx="1"/>
          </p:nvPr>
        </p:nvSpPr>
        <p:spPr/>
        <p:txBody>
          <a:bodyPr/>
          <a:lstStyle/>
          <a:p>
            <a:r>
              <a:rPr lang="en-PH" altLang="en-US" b="1"/>
              <a:t>Three “Levels” of Computer Ethics</a:t>
            </a:r>
          </a:p>
          <a:p>
            <a:pPr lvl="1"/>
            <a:r>
              <a:rPr lang="en-PH" altLang="en-US" i="1"/>
              <a:t>“pop” computer ethics</a:t>
            </a:r>
          </a:p>
          <a:p>
            <a:pPr lvl="1"/>
            <a:r>
              <a:rPr lang="en-PH" altLang="en-US" i="1"/>
              <a:t>“para” computer ethics</a:t>
            </a:r>
          </a:p>
          <a:p>
            <a:pPr lvl="1"/>
            <a:r>
              <a:rPr lang="en-PH" altLang="en-US" i="1"/>
              <a:t>“theoretical” computer ethics</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Parcel</Template>
  <TotalTime>4027</TotalTime>
  <Words>892</Words>
  <Application>Microsoft Office PowerPoint</Application>
  <PresentationFormat>On-screen Show (4:3)</PresentationFormat>
  <Paragraphs>134</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Gill Sans MT</vt:lpstr>
      <vt:lpstr>Parcel</vt:lpstr>
      <vt:lpstr>ETHICAL AND PROFESSIONAL ISSUES IN COMPUTING</vt:lpstr>
      <vt:lpstr>COMPUTER ETHICS</vt:lpstr>
      <vt:lpstr>COMPUTER ETHICS</vt:lpstr>
      <vt:lpstr>COMPUTER ETHICS</vt:lpstr>
      <vt:lpstr>COMPUTER ETHICS</vt:lpstr>
      <vt:lpstr>Code of Ethics of the Filipino IT Professionals</vt:lpstr>
      <vt:lpstr>COMPUTER ETHICS</vt:lpstr>
      <vt:lpstr>COMPUTER ETHICS</vt:lpstr>
      <vt:lpstr>COMPUTER ETHICS</vt:lpstr>
      <vt:lpstr>COMPUTER ETHICS</vt:lpstr>
      <vt:lpstr>COMPUTER ETHICS</vt:lpstr>
      <vt:lpstr>COMPUTER ETHICS</vt:lpstr>
      <vt:lpstr>COMPUTER ETHICS</vt:lpstr>
      <vt:lpstr>THOU SHALT NOT USE A COMPUTER TO HARM OTHER PEOPLE</vt:lpstr>
      <vt:lpstr>COMPUTER ETHICS</vt:lpstr>
      <vt:lpstr>THOU SHALT NOT INTERFERE WITH OTHER PEOPLE'S COMPUTER WORK</vt:lpstr>
      <vt:lpstr>COMPUTER ETHICS</vt:lpstr>
      <vt:lpstr>THOU SHALT NOT SNOOP AROUND IN OTHER PEOPLE'S COMPUTER FILES</vt:lpstr>
      <vt:lpstr>COMPUTER ETHICS</vt:lpstr>
      <vt:lpstr>THOU SHALT NOT USE A COMPUTER TO STEAL</vt:lpstr>
      <vt:lpstr>COMPUTER ETHICS</vt:lpstr>
      <vt:lpstr>THOU SHALT NOT USE A COMPUTER TO BEAR FALSE WITNESS</vt:lpstr>
      <vt:lpstr>COMPUTER ETHICS</vt:lpstr>
      <vt:lpstr>THOU SHALT NOT COPY OR USE PROPRIETARY SOFTWARE FOR WHICH YOU HAVE NOT PAID</vt:lpstr>
      <vt:lpstr>COMPUTER ETHICS</vt:lpstr>
      <vt:lpstr>THOU SHALT NOT USE OTHER PEOPLE'S COMPUTER RESOURCES WITHOUT AUTHORIZATION OR PROPER COMPENSATION</vt:lpstr>
      <vt:lpstr>COMPUTER ETHICS</vt:lpstr>
      <vt:lpstr>THOU SHALT NOT APPROPRIATE OTHER PEOPLE'S INTELLECTUAL OUTPUT</vt:lpstr>
      <vt:lpstr>COMPUTER ETHICS</vt:lpstr>
      <vt:lpstr>THOU SHALT THINK ABOUT THE SOCIAL CONSEQUENCES OF THE PROGRAM YOU ARE WRITING OR THE SYSTEM YOU ARE DESIGNING</vt:lpstr>
      <vt:lpstr>COMPUTER ETHICS</vt:lpstr>
      <vt:lpstr>THOU SHALT ALWAYS USE A COMPUTER IN WAYS THAT INSURE CONSIDERATION AND RESPECT FOR YOUR FELLOW HUMANS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COMPUTER ETHICS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AND PROFESSIONAL ISSUES IN COMPUTING</dc:title>
  <dc:creator>Angilyn J. Leoncio</dc:creator>
  <cp:lastModifiedBy>Dr. Raymond S. Macatangga</cp:lastModifiedBy>
  <cp:revision>43</cp:revision>
  <cp:lastPrinted>2019-03-09T08:39:47Z</cp:lastPrinted>
  <dcterms:created xsi:type="dcterms:W3CDTF">2013-06-16T02:36:59Z</dcterms:created>
  <dcterms:modified xsi:type="dcterms:W3CDTF">2020-09-16T04:16:19Z</dcterms:modified>
</cp:coreProperties>
</file>