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infernalinnovations/7-unique-ways-to-keep-yourself-updated-with-innovations-and-latest-technology-developments?qid=9fb4b6a4-c3e7-46fc-9980-d6748a0f5b14&amp;v=&amp;b=&amp;from_search=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infernalinnovations/7-unique-ways-to-keep-yourself-updated-with-innovations-and-latest-technology-developments?qid=9fb4b6a4-c3e7-46fc-9980-d6748a0f5b14&amp;v=&amp;b=&amp;from_search=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infernalinnovations/7-unique-ways-to-keep-yourself-updated-with-innovations-and-latest-technology-developments?qid=9fb4b6a4-c3e7-46fc-9980-d6748a0f5b14&amp;v=&amp;b=&amp;from_search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infernalinnovations/7-unique-ways-to-keep-yourself-updated-with-innovations-and-latest-technology-developments?qid=9fb4b6a4-c3e7-46fc-9980-d6748a0f5b14&amp;v=&amp;b=&amp;from_search=1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technology+summit&amp;source=lnms&amp;tbm=isch&amp;sa=X&amp;ved=2ahUKEwjetY-sxMnoAhU5L6YKHZM2Ct0Q_AUoAXoECA4QAw&amp;biw=1280&amp;bih=528#imgrc=T0A2iE0nKPMdHM" TargetMode="External"/><Relationship Id="rId2" Type="http://schemas.openxmlformats.org/officeDocument/2006/relationships/hyperlink" Target="https://www.slideshare.net/infernalinnovations/7-unique-ways-to-keep-yourself-updated-with-innovations-and-latest-technology-developments?qid=9fb4b6a4-c3e7-46fc-9980-d6748a0f5b14&amp;v=&amp;b=&amp;from_search=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infernalinnovations/7-unique-ways-to-keep-yourself-updated-with-innovations-and-latest-technology-developments?qid=9fb4b6a4-c3e7-46fc-9980-d6748a0f5b14&amp;v=&amp;b=&amp;from_search=1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infernalinnovations/7-unique-ways-to-keep-yourself-updated-with-innovations-and-latest-technology-developments?qid=9fb4b6a4-c3e7-46fc-9980-d6748a0f5b14&amp;v=&amp;b=&amp;from_search=1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infernalinnovations/7-unique-ways-to-keep-yourself-updated-with-innovations-and-latest-technology-developments?qid=9fb4b6a4-c3e7-46fc-9980-d6748a0f5b14&amp;v=&amp;b=&amp;from_search=1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 unique ways to keep yourself updated with </a:t>
            </a:r>
            <a:r>
              <a:rPr lang="en-US" dirty="0"/>
              <a:t>innovations </a:t>
            </a:r>
            <a:r>
              <a:rPr lang="en-US" dirty="0" smtClean="0"/>
              <a:t>and the latest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588" y="5834522"/>
            <a:ext cx="11419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www.slideshare.net/infernalinnovations/7-unique-ways-to-keep-yourself-updated-with-innovations-and</a:t>
            </a:r>
          </a:p>
          <a:p>
            <a:r>
              <a:rPr lang="en-US" dirty="0" smtClean="0">
                <a:hlinkClick r:id="rId2"/>
              </a:rPr>
              <a:t>-</a:t>
            </a:r>
            <a:r>
              <a:rPr lang="en-US" dirty="0">
                <a:hlinkClick r:id="rId2"/>
              </a:rPr>
              <a:t>latest-technology-developments?qid=9fb4b6a4-c3e7-46fc-9980-d6748a0f5b14&amp;v=&amp;b=&amp;from_search=1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2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7513"/>
            <a:ext cx="10131425" cy="1456267"/>
          </a:xfrm>
        </p:spPr>
        <p:txBody>
          <a:bodyPr/>
          <a:lstStyle/>
          <a:p>
            <a:r>
              <a:rPr lang="en-US" dirty="0"/>
              <a:t>7 unique ways to keep yourself updated with innovations and the latest Technologies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13929"/>
            <a:ext cx="4996923" cy="2920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7. Sign </a:t>
            </a:r>
            <a:r>
              <a:rPr lang="en-US" sz="4000" dirty="0"/>
              <a:t>up on forums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379" y="1210211"/>
            <a:ext cx="4995334" cy="2920998"/>
          </a:xfrm>
        </p:spPr>
        <p:txBody>
          <a:bodyPr>
            <a:noAutofit/>
          </a:bodyPr>
          <a:lstStyle/>
          <a:p>
            <a:r>
              <a:rPr lang="en-US" sz="2500" dirty="0"/>
              <a:t>Membership websites &amp;</a:t>
            </a:r>
            <a:r>
              <a:rPr lang="en-US" sz="2500" dirty="0" smtClean="0"/>
              <a:t> </a:t>
            </a:r>
            <a:r>
              <a:rPr lang="en-US" sz="2500" dirty="0"/>
              <a:t>discussion forums can be a complete insider-information tool </a:t>
            </a:r>
            <a:r>
              <a:rPr lang="en-US" sz="2500" dirty="0" smtClean="0"/>
              <a:t>Network </a:t>
            </a:r>
            <a:r>
              <a:rPr lang="en-US" sz="2500" dirty="0"/>
              <a:t>and grow your skills and </a:t>
            </a:r>
            <a:r>
              <a:rPr lang="en-US" sz="2500" dirty="0" smtClean="0"/>
              <a:t>keep </a:t>
            </a:r>
            <a:r>
              <a:rPr lang="en-US" sz="2500" dirty="0"/>
              <a:t>up with news and trends. </a:t>
            </a:r>
            <a:endParaRPr lang="en-US" sz="2500" dirty="0" smtClean="0"/>
          </a:p>
          <a:p>
            <a:r>
              <a:rPr lang="en-US" sz="2500" dirty="0" smtClean="0"/>
              <a:t>The </a:t>
            </a:r>
            <a:r>
              <a:rPr lang="en-US" sz="2500" dirty="0"/>
              <a:t>first thing </a:t>
            </a:r>
            <a:r>
              <a:rPr lang="en-US" sz="2500" dirty="0" smtClean="0"/>
              <a:t>to </a:t>
            </a:r>
            <a:r>
              <a:rPr lang="en-US" sz="2500" dirty="0"/>
              <a:t>do is identify which forum will benefit you the </a:t>
            </a:r>
            <a:r>
              <a:rPr lang="en-US" sz="2500" dirty="0" smtClean="0"/>
              <a:t>most</a:t>
            </a:r>
          </a:p>
          <a:p>
            <a:r>
              <a:rPr lang="en-US" sz="2500" dirty="0" smtClean="0"/>
              <a:t>Search </a:t>
            </a:r>
            <a:r>
              <a:rPr lang="en-US" sz="2500" dirty="0"/>
              <a:t>for forums that are on community websites, ask colleagues, </a:t>
            </a:r>
            <a:r>
              <a:rPr lang="en-US" sz="2500" dirty="0" smtClean="0"/>
              <a:t>browse </a:t>
            </a:r>
            <a:r>
              <a:rPr lang="en-US" sz="2500" dirty="0"/>
              <a:t>online, or check out social media sites like Twitter or Facebook to see which forum is popular and trending.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6769" t="26051" r="49923" b="56308"/>
          <a:stretch/>
        </p:blipFill>
        <p:spPr>
          <a:xfrm>
            <a:off x="42534" y="3615397"/>
            <a:ext cx="6344198" cy="27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8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 unique ways to keep yourself updated with </a:t>
            </a:r>
            <a:r>
              <a:rPr lang="en-US" dirty="0"/>
              <a:t>innovations </a:t>
            </a:r>
            <a:r>
              <a:rPr lang="en-US" dirty="0" smtClean="0"/>
              <a:t>and the latest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588" y="5834522"/>
            <a:ext cx="11419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www.slideshare.net/infernalinnovations/7-unique-ways-to-keep-yourself-updated-with-innovations-and</a:t>
            </a:r>
          </a:p>
          <a:p>
            <a:r>
              <a:rPr lang="en-US" dirty="0" smtClean="0">
                <a:hlinkClick r:id="rId2"/>
              </a:rPr>
              <a:t>-</a:t>
            </a:r>
            <a:r>
              <a:rPr lang="en-US" dirty="0">
                <a:hlinkClick r:id="rId2"/>
              </a:rPr>
              <a:t>latest-technology-developments?qid=9fb4b6a4-c3e7-46fc-9980-d6748a0f5b14&amp;v=&amp;b=&amp;from_search=1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6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154" t="37333" r="26269" b="16718"/>
          <a:stretch/>
        </p:blipFill>
        <p:spPr>
          <a:xfrm>
            <a:off x="464234" y="90649"/>
            <a:ext cx="10352993" cy="488722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6101" y="4825608"/>
            <a:ext cx="10691446" cy="2920998"/>
          </a:xfrm>
        </p:spPr>
        <p:txBody>
          <a:bodyPr>
            <a:noAutofit/>
          </a:bodyPr>
          <a:lstStyle/>
          <a:p>
            <a:r>
              <a:rPr lang="en-US" sz="3200" dirty="0"/>
              <a:t>Sometimes, it’s overwhelming to stay abreast of innovations and latest technology developments, especially when you’re head-first and juggling between professional and personal routines every day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389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96479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Try these seven unique ways to keep yourself updated with innovations and the latest technology </a:t>
            </a:r>
            <a:r>
              <a:rPr lang="en-US" sz="3200" dirty="0" smtClean="0"/>
              <a:t>developments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You </a:t>
            </a:r>
            <a:r>
              <a:rPr lang="en-US" sz="3200" dirty="0"/>
              <a:t>won’t overtax yourself the next time you take up the time to stay updated.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588" y="5834522"/>
            <a:ext cx="11419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www.slideshare.net/infernalinnovations/7-unique-ways-to-keep-yourself-updated-with-innovations-and</a:t>
            </a:r>
          </a:p>
          <a:p>
            <a:r>
              <a:rPr lang="en-US" dirty="0" smtClean="0">
                <a:hlinkClick r:id="rId2"/>
              </a:rPr>
              <a:t>-</a:t>
            </a:r>
            <a:r>
              <a:rPr lang="en-US" dirty="0">
                <a:hlinkClick r:id="rId2"/>
              </a:rPr>
              <a:t>latest-technology-developments?qid=9fb4b6a4-c3e7-46fc-9980-d6748a0f5b14&amp;v=&amp;b=&amp;from_search=1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6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/>
              <a:t>unique ways to keep yourself updated with innovations and the latest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1. Step </a:t>
            </a:r>
            <a:r>
              <a:rPr lang="en-US" sz="3600" dirty="0"/>
              <a:t>outside and experience it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visit </a:t>
            </a:r>
            <a:r>
              <a:rPr lang="en-US" sz="3200" dirty="0"/>
              <a:t>any shop or store that features the latest technology </a:t>
            </a:r>
            <a:r>
              <a:rPr lang="en-US" sz="3200" dirty="0" smtClean="0"/>
              <a:t>products</a:t>
            </a:r>
          </a:p>
          <a:p>
            <a:r>
              <a:rPr lang="en-US" sz="3200" dirty="0" smtClean="0"/>
              <a:t>truly </a:t>
            </a:r>
            <a:r>
              <a:rPr lang="en-US" sz="3200" dirty="0"/>
              <a:t>experience the implications of its “user experience”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588" y="5834522"/>
            <a:ext cx="11419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www.slideshare.net/infernalinnovations/7-unique-ways-to-keep-yourself-updated-with-innovations-and</a:t>
            </a:r>
          </a:p>
          <a:p>
            <a:r>
              <a:rPr lang="en-US" dirty="0" smtClean="0">
                <a:hlinkClick r:id="rId2"/>
              </a:rPr>
              <a:t>-</a:t>
            </a:r>
            <a:r>
              <a:rPr lang="en-US" dirty="0">
                <a:hlinkClick r:id="rId2"/>
              </a:rPr>
              <a:t>latest-technology-developments?qid=9fb4b6a4-c3e7-46fc-9980-d6748a0f5b14&amp;v=&amp;b=&amp;from_search=1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5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unique ways to keep yourself updated with innovations and the latest Technologies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110546"/>
            <a:ext cx="4996923" cy="2920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2. Attend </a:t>
            </a:r>
            <a:r>
              <a:rPr lang="en-US" sz="3600" dirty="0"/>
              <a:t>events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8230" y="1969867"/>
            <a:ext cx="4995334" cy="3572803"/>
          </a:xfrm>
        </p:spPr>
        <p:txBody>
          <a:bodyPr>
            <a:noAutofit/>
          </a:bodyPr>
          <a:lstStyle/>
          <a:p>
            <a:r>
              <a:rPr lang="en-US" sz="2800" dirty="0"/>
              <a:t>Watch the events section of your area newspapers </a:t>
            </a:r>
            <a:endParaRPr lang="en-US" sz="2800" dirty="0" smtClean="0"/>
          </a:p>
          <a:p>
            <a:r>
              <a:rPr lang="en-US" sz="2800" dirty="0" smtClean="0"/>
              <a:t>Check online </a:t>
            </a:r>
            <a:r>
              <a:rPr lang="en-US" sz="2800" dirty="0"/>
              <a:t>for networking events or technology summits hosted by innovative companies and organizations </a:t>
            </a:r>
            <a:endParaRPr lang="en-US" sz="2800" dirty="0" smtClean="0"/>
          </a:p>
          <a:p>
            <a:r>
              <a:rPr lang="en-US" sz="2800" dirty="0" smtClean="0"/>
              <a:t>First –hand  </a:t>
            </a:r>
            <a:r>
              <a:rPr lang="en-US" sz="2800" dirty="0"/>
              <a:t>experience </a:t>
            </a:r>
            <a:r>
              <a:rPr lang="en-US" sz="2800" dirty="0" smtClean="0"/>
              <a:t>demos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02341" y="5792318"/>
            <a:ext cx="89330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www.slideshare.net/infernalinnovations/7-unique-ways-to-keep-yourself-updated-with-innovations-and</a:t>
            </a:r>
          </a:p>
          <a:p>
            <a:r>
              <a:rPr lang="en-US" sz="1400" dirty="0" smtClean="0">
                <a:hlinkClick r:id="rId2"/>
              </a:rPr>
              <a:t>-</a:t>
            </a:r>
            <a:r>
              <a:rPr lang="en-US" sz="1400" dirty="0">
                <a:hlinkClick r:id="rId2"/>
              </a:rPr>
              <a:t>latest-technology-developments?qid=9fb4b6a4-c3e7-46fc-9980-d6748a0f5b14&amp;v=&amp;b=&amp;</a:t>
            </a:r>
            <a:r>
              <a:rPr lang="en-US" sz="1400" dirty="0" err="1" smtClean="0">
                <a:hlinkClick r:id="rId2"/>
              </a:rPr>
              <a:t>from_search</a:t>
            </a:r>
            <a:r>
              <a:rPr lang="en-US" sz="1400" dirty="0" smtClean="0">
                <a:hlinkClick r:id="rId2"/>
              </a:rPr>
              <a:t>=1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www.google.com/search?q=technology+summit&amp;source=lnms&amp;tbm=isch&amp;sa=X&amp;ved=2ahUKEwjetY-s</a:t>
            </a:r>
          </a:p>
          <a:p>
            <a:r>
              <a:rPr lang="en-US" sz="1400" dirty="0" smtClean="0">
                <a:hlinkClick r:id="rId3"/>
              </a:rPr>
              <a:t>xMnoAhU5L6YKHZM2Ct0Q_AUoAXoECA4QAw&amp;biw=1280&amp;bih=528#imgrc=T0A2iE0nKPMdHM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0345" t="16206" r="4347" b="39487"/>
          <a:stretch/>
        </p:blipFill>
        <p:spPr>
          <a:xfrm>
            <a:off x="1195130" y="2764439"/>
            <a:ext cx="4304714" cy="30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25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unique ways to keep yourself updated with innovations and the latest 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3. Find A Tech Whiz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971" y="1927665"/>
            <a:ext cx="4995334" cy="2920998"/>
          </a:xfrm>
        </p:spPr>
        <p:txBody>
          <a:bodyPr>
            <a:noAutofit/>
          </a:bodyPr>
          <a:lstStyle/>
          <a:p>
            <a:r>
              <a:rPr lang="en-US" sz="2400" dirty="0" smtClean="0"/>
              <a:t>Speak with, collaborate </a:t>
            </a:r>
            <a:r>
              <a:rPr lang="en-US" sz="2400" dirty="0"/>
              <a:t>with people who you know more than you &amp;</a:t>
            </a:r>
            <a:r>
              <a:rPr lang="en-US" sz="2400" dirty="0" smtClean="0"/>
              <a:t> </a:t>
            </a:r>
            <a:r>
              <a:rPr lang="en-US" sz="2400" dirty="0"/>
              <a:t>are ready to share their resourceful insights with you. </a:t>
            </a:r>
            <a:endParaRPr lang="en-US" sz="2400" dirty="0" smtClean="0"/>
          </a:p>
          <a:p>
            <a:r>
              <a:rPr lang="en-US" sz="2400" dirty="0" smtClean="0"/>
              <a:t>A literal </a:t>
            </a:r>
            <a:r>
              <a:rPr lang="en-US" sz="2400" dirty="0"/>
              <a:t>genius </a:t>
            </a:r>
            <a:r>
              <a:rPr lang="en-US" sz="2400" dirty="0" smtClean="0"/>
              <a:t>maybe around your school or workplace</a:t>
            </a:r>
          </a:p>
          <a:p>
            <a:r>
              <a:rPr lang="en-US" sz="2400" dirty="0" smtClean="0"/>
              <a:t>Every </a:t>
            </a:r>
            <a:r>
              <a:rPr lang="en-US" sz="2400" dirty="0"/>
              <a:t>company or organization has a tech whiz who religiously follows technology and are glad to share </a:t>
            </a:r>
            <a:r>
              <a:rPr lang="en-US" sz="2400" dirty="0" smtClean="0"/>
              <a:t>what’s </a:t>
            </a:r>
            <a:r>
              <a:rPr lang="en-US" sz="2400" dirty="0"/>
              <a:t>happening </a:t>
            </a:r>
            <a:r>
              <a:rPr lang="en-US" sz="2400" dirty="0" smtClean="0"/>
              <a:t>in </a:t>
            </a:r>
            <a:r>
              <a:rPr lang="en-US" sz="2400" dirty="0"/>
              <a:t>innovation and technology.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911" y="6101809"/>
            <a:ext cx="11419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www.slideshare.net/infernalinnovations/7-unique-ways-to-keep-yourself-updated-with-innovations-and</a:t>
            </a:r>
          </a:p>
          <a:p>
            <a:r>
              <a:rPr lang="en-US" dirty="0" smtClean="0">
                <a:hlinkClick r:id="rId2"/>
              </a:rPr>
              <a:t>-</a:t>
            </a:r>
            <a:r>
              <a:rPr lang="en-US" dirty="0">
                <a:hlinkClick r:id="rId2"/>
              </a:rPr>
              <a:t>latest-technology-developments?qid=9fb4b6a4-c3e7-46fc-9980-d6748a0f5b14&amp;v=&amp;b=&amp;from_search=1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37516"/>
            <a:ext cx="10131425" cy="1456267"/>
          </a:xfrm>
        </p:spPr>
        <p:txBody>
          <a:bodyPr/>
          <a:lstStyle/>
          <a:p>
            <a:r>
              <a:rPr lang="en-US" dirty="0"/>
              <a:t>7 unique ways to keep yourself updated with innovations and the latest 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4. Download </a:t>
            </a:r>
            <a:r>
              <a:rPr lang="en-US" sz="3600" dirty="0"/>
              <a:t>Newsy App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1294623"/>
            <a:ext cx="4995334" cy="2920998"/>
          </a:xfrm>
        </p:spPr>
        <p:txBody>
          <a:bodyPr>
            <a:noAutofit/>
          </a:bodyPr>
          <a:lstStyle/>
          <a:p>
            <a:r>
              <a:rPr lang="en-US" sz="2500" dirty="0" smtClean="0"/>
              <a:t>Apps will </a:t>
            </a:r>
            <a:r>
              <a:rPr lang="en-US" sz="2500" dirty="0"/>
              <a:t>drive you to become more intelligent and bright in your day-to-day life. </a:t>
            </a:r>
            <a:endParaRPr lang="en-US" sz="2500" dirty="0" smtClean="0"/>
          </a:p>
          <a:p>
            <a:r>
              <a:rPr lang="en-US" sz="2500" dirty="0" smtClean="0"/>
              <a:t>Apps </a:t>
            </a:r>
            <a:r>
              <a:rPr lang="en-US" sz="2500" dirty="0"/>
              <a:t>like </a:t>
            </a:r>
            <a:r>
              <a:rPr lang="en-US" sz="2500" dirty="0" err="1"/>
              <a:t>Flipboard</a:t>
            </a:r>
            <a:r>
              <a:rPr lang="en-US" sz="2500" dirty="0"/>
              <a:t> (Free) do a great job of assimilating content from various tech sites about innovations and technology </a:t>
            </a:r>
            <a:r>
              <a:rPr lang="en-US" sz="2500" dirty="0" smtClean="0"/>
              <a:t>developments</a:t>
            </a:r>
          </a:p>
          <a:p>
            <a:r>
              <a:rPr lang="en-US" sz="2500" dirty="0" smtClean="0"/>
              <a:t>Apps keep </a:t>
            </a:r>
            <a:r>
              <a:rPr lang="en-US" sz="2500" dirty="0"/>
              <a:t>you up-to-date. </a:t>
            </a:r>
            <a:endParaRPr lang="en-US" sz="2500" dirty="0" smtClean="0"/>
          </a:p>
          <a:p>
            <a:r>
              <a:rPr lang="en-US" sz="2500" dirty="0" smtClean="0"/>
              <a:t>Other </a:t>
            </a:r>
            <a:r>
              <a:rPr lang="en-US" sz="2500" dirty="0"/>
              <a:t>free resourceful apps </a:t>
            </a:r>
            <a:r>
              <a:rPr lang="en-US" sz="2500" dirty="0" smtClean="0"/>
              <a:t>are </a:t>
            </a:r>
            <a:r>
              <a:rPr lang="en-US" sz="2500" dirty="0"/>
              <a:t>TechCrunch, </a:t>
            </a:r>
            <a:r>
              <a:rPr lang="en-US" sz="2500" dirty="0" err="1"/>
              <a:t>Cnet</a:t>
            </a:r>
            <a:r>
              <a:rPr lang="en-US" sz="2500" dirty="0"/>
              <a:t>, and </a:t>
            </a:r>
            <a:r>
              <a:rPr lang="en-US" sz="2500" dirty="0" err="1"/>
              <a:t>Mashable</a:t>
            </a:r>
            <a:r>
              <a:rPr lang="en-US" sz="25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588" y="6059605"/>
            <a:ext cx="11419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www.slideshare.net/infernalinnovations/7-unique-ways-to-keep-yourself-updated-with-innovations-and</a:t>
            </a:r>
          </a:p>
          <a:p>
            <a:r>
              <a:rPr lang="en-US" dirty="0" smtClean="0">
                <a:hlinkClick r:id="rId2"/>
              </a:rPr>
              <a:t>-</a:t>
            </a:r>
            <a:r>
              <a:rPr lang="en-US" dirty="0">
                <a:hlinkClick r:id="rId2"/>
              </a:rPr>
              <a:t>latest-technology-developments?qid=9fb4b6a4-c3e7-46fc-9980-d6748a0f5b14&amp;v=&amp;b=&amp;from_search=1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107856"/>
            <a:ext cx="10131425" cy="1456267"/>
          </a:xfrm>
        </p:spPr>
        <p:txBody>
          <a:bodyPr/>
          <a:lstStyle/>
          <a:p>
            <a:r>
              <a:rPr lang="en-US" dirty="0"/>
              <a:t>7 unique ways to keep yourself updated with innovations and the latest 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5 Follow </a:t>
            </a:r>
            <a:r>
              <a:rPr lang="en-US" sz="3200" dirty="0"/>
              <a:t>Tech Instructors and Innovators on Social Media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1069538"/>
            <a:ext cx="4995334" cy="2920998"/>
          </a:xfrm>
        </p:spPr>
        <p:txBody>
          <a:bodyPr>
            <a:noAutofit/>
          </a:bodyPr>
          <a:lstStyle/>
          <a:p>
            <a:r>
              <a:rPr lang="en-US" sz="2600" dirty="0" smtClean="0"/>
              <a:t>Follow tech instructors/innovators you </a:t>
            </a:r>
            <a:r>
              <a:rPr lang="en-US" sz="2600" dirty="0"/>
              <a:t>discover while reading an article, watching a video or by listening to a podcast </a:t>
            </a:r>
            <a:r>
              <a:rPr lang="en-US" sz="2600" dirty="0" smtClean="0"/>
              <a:t>online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secret power of social </a:t>
            </a:r>
            <a:r>
              <a:rPr lang="en-US" sz="2600" dirty="0" smtClean="0"/>
              <a:t>media is  </a:t>
            </a:r>
            <a:r>
              <a:rPr lang="en-US" sz="2600" dirty="0"/>
              <a:t>you can delve into the sea of information that social media oozes out, ultimately keeping you </a:t>
            </a:r>
            <a:r>
              <a:rPr lang="en-US" sz="2600" dirty="0" smtClean="0"/>
              <a:t>up-to-date </a:t>
            </a:r>
            <a:r>
              <a:rPr lang="en-US" sz="2600" dirty="0"/>
              <a:t>with current innovations and technology developments.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588" y="5834522"/>
            <a:ext cx="11419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www.slideshare.net/infernalinnovations/7-unique-ways-to-keep-yourself-updated-with-innovations-and</a:t>
            </a:r>
          </a:p>
          <a:p>
            <a:r>
              <a:rPr lang="en-US" dirty="0" smtClean="0">
                <a:hlinkClick r:id="rId2"/>
              </a:rPr>
              <a:t>-</a:t>
            </a:r>
            <a:r>
              <a:rPr lang="en-US" dirty="0">
                <a:hlinkClick r:id="rId2"/>
              </a:rPr>
              <a:t>latest-technology-developments?qid=9fb4b6a4-c3e7-46fc-9980-d6748a0f5b14&amp;v=&amp;b=&amp;from_search=1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6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89092"/>
            <a:ext cx="10131425" cy="1456267"/>
          </a:xfrm>
        </p:spPr>
        <p:txBody>
          <a:bodyPr/>
          <a:lstStyle/>
          <a:p>
            <a:r>
              <a:rPr lang="en-US" dirty="0"/>
              <a:t>7 unique ways to keep yourself updated with innovations and the latest Technologies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6. Don’t </a:t>
            </a:r>
            <a:r>
              <a:rPr lang="en-US" sz="3600" dirty="0"/>
              <a:t>Just Read.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Flag Information.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1350888"/>
            <a:ext cx="4995334" cy="2920998"/>
          </a:xfrm>
        </p:spPr>
        <p:txBody>
          <a:bodyPr>
            <a:noAutofit/>
          </a:bodyPr>
          <a:lstStyle/>
          <a:p>
            <a:r>
              <a:rPr lang="en-US" sz="2400" dirty="0" smtClean="0"/>
              <a:t>Bookmark links </a:t>
            </a:r>
            <a:r>
              <a:rPr lang="en-US" sz="2400" dirty="0"/>
              <a:t>and keep going to back to them once or even twice daily to catch up on snippets about what’s happening around you.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will encounter talented writers, innovators</a:t>
            </a:r>
            <a:r>
              <a:rPr lang="en-US" sz="2400" dirty="0" smtClean="0"/>
              <a:t>, </a:t>
            </a:r>
            <a:r>
              <a:rPr lang="en-US" sz="2400" dirty="0"/>
              <a:t>tech developers who strategize and promote the industry in the most profound ways possible, which will motivate you to learn more and better.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can even set up Google Alerts or sign up to receive posts through RSS, a tool that’s available on all blogs and websites.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6269" t="39383" r="2846" b="35796"/>
          <a:stretch/>
        </p:blipFill>
        <p:spPr>
          <a:xfrm>
            <a:off x="1097280" y="4330699"/>
            <a:ext cx="3643532" cy="243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39</TotalTime>
  <Words>681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7 unique ways to keep yourself updated with innovations and the latest technologies</vt:lpstr>
      <vt:lpstr>PowerPoint Presentation</vt:lpstr>
      <vt:lpstr>PowerPoint Presentation</vt:lpstr>
      <vt:lpstr>7 unique ways to keep yourself updated with innovations and the latest Technologies</vt:lpstr>
      <vt:lpstr>7 unique ways to keep yourself updated with innovations and the latest Technologies</vt:lpstr>
      <vt:lpstr>7 unique ways to keep yourself updated with innovations and the latest Technologies</vt:lpstr>
      <vt:lpstr>7 unique ways to keep yourself updated with innovations and the latest Technologies</vt:lpstr>
      <vt:lpstr>7 unique ways to keep yourself updated with innovations and the latest Technologies</vt:lpstr>
      <vt:lpstr>7 unique ways to keep yourself updated with innovations and the latest Technologies</vt:lpstr>
      <vt:lpstr>7 unique ways to keep yourself updated with innovations and the latest Technologies</vt:lpstr>
      <vt:lpstr>7 unique ways to keep yourself updated with innovations and the latest technologies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unique ways to keep yourself updated with innovations and the latest technologies</dc:title>
  <dc:creator>ABEGAIL</dc:creator>
  <cp:lastModifiedBy>ABEGAIL</cp:lastModifiedBy>
  <cp:revision>26</cp:revision>
  <dcterms:created xsi:type="dcterms:W3CDTF">2020-04-02T09:57:45Z</dcterms:created>
  <dcterms:modified xsi:type="dcterms:W3CDTF">2020-04-02T10:37:10Z</dcterms:modified>
</cp:coreProperties>
</file>