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76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98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3690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023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01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3461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863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112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83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78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31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978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05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83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726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30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1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F2074-9FD6-4851-8253-BB2D4A35132C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3BC3-2FB3-4271-B273-9F3EB6A7B3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004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4A40-0988-45B8-948A-24B571B7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8198" y="2194719"/>
            <a:ext cx="8791575" cy="842963"/>
          </a:xfrm>
        </p:spPr>
        <p:txBody>
          <a:bodyPr>
            <a:normAutofit fontScale="90000"/>
          </a:bodyPr>
          <a:lstStyle/>
          <a:p>
            <a:r>
              <a:rPr lang="pt-BR" dirty="0"/>
              <a:t>      </a:t>
            </a:r>
            <a:r>
              <a:rPr lang="pt-BR" sz="5300" b="1" dirty="0"/>
              <a:t>SISTEMA DE GERENCIAMENTO</a:t>
            </a:r>
            <a:br>
              <a:rPr lang="pt-BR" sz="5300" b="1" dirty="0"/>
            </a:br>
            <a:r>
              <a:rPr lang="pt-BR" sz="5300" b="1" dirty="0"/>
              <a:t>                   DE ALUNOS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B2B9-29B7-401C-96EE-F5F9D86D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0733" y="3522134"/>
            <a:ext cx="8791575" cy="2726267"/>
          </a:xfrm>
        </p:spPr>
        <p:txBody>
          <a:bodyPr>
            <a:normAutofit/>
          </a:bodyPr>
          <a:lstStyle/>
          <a:p>
            <a:r>
              <a:rPr lang="pt-B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A aplicação consiste em uma </a:t>
            </a:r>
            <a:r>
              <a:rPr lang="pt-B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miniaplicação</a:t>
            </a:r>
            <a:r>
              <a:rPr lang="pt-B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web desenvolvida com Python e </a:t>
            </a:r>
            <a:r>
              <a:rPr lang="pt-BR" sz="28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Flask</a:t>
            </a:r>
            <a:r>
              <a:rPr lang="pt-B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, voltada para o             	         </a:t>
            </a:r>
            <a:r>
              <a:rPr lang="pt-BR" sz="2800" b="1" dirty="0">
                <a:solidFill>
                  <a:schemeClr val="bg2">
                    <a:lumMod val="25000"/>
                    <a:lumOff val="75000"/>
                  </a:schemeClr>
                </a:solidFill>
              </a:rPr>
              <a:t>gerenciamento de alunos</a:t>
            </a:r>
            <a:r>
              <a:rPr lang="pt-BR" sz="28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021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4A40-0988-45B8-948A-24B571B7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699" y="1467246"/>
            <a:ext cx="5892801" cy="842963"/>
          </a:xfrm>
        </p:spPr>
        <p:txBody>
          <a:bodyPr>
            <a:noAutofit/>
          </a:bodyPr>
          <a:lstStyle/>
          <a:p>
            <a:r>
              <a:rPr lang="pt-BR" sz="4000" dirty="0"/>
              <a:t>Objetivo </a:t>
            </a:r>
            <a:br>
              <a:rPr lang="pt-BR" sz="4000" dirty="0"/>
            </a:br>
            <a:r>
              <a:rPr lang="pt-BR" sz="4000" dirty="0"/>
              <a:t>	da aplicação: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B2B9-29B7-401C-96EE-F5F9D86D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7532" y="2749813"/>
            <a:ext cx="8305800" cy="2142067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Esta aplicação tem como objetivo permitir o cadastro, listagem e busca de alunos, incluindo o cálculo automático da média das notas e a verificação de  	  		aprovação. </a:t>
            </a:r>
            <a:endParaRPr lang="pt-BR" sz="28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pic>
        <p:nvPicPr>
          <p:cNvPr id="2050" name="Picture 2" descr="Python, o que é ? Vagas e salários - lginfo - soluções">
            <a:extLst>
              <a:ext uri="{FF2B5EF4-FFF2-40B4-BE49-F238E27FC236}">
                <a16:creationId xmlns:a16="http://schemas.microsoft.com/office/drawing/2014/main" id="{1B65E3C7-9716-4891-A930-A1BA24F0D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4392479"/>
            <a:ext cx="3549420" cy="199654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927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4A40-0988-45B8-948A-24B571B7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181" y="1475052"/>
            <a:ext cx="7361768" cy="842963"/>
          </a:xfrm>
        </p:spPr>
        <p:txBody>
          <a:bodyPr>
            <a:noAutofit/>
          </a:bodyPr>
          <a:lstStyle/>
          <a:p>
            <a:r>
              <a:rPr lang="pt-BR" sz="4000" dirty="0"/>
              <a:t>Funcionalidades </a:t>
            </a:r>
            <a:br>
              <a:rPr lang="pt-BR" sz="4000" dirty="0"/>
            </a:br>
            <a:r>
              <a:rPr lang="pt-BR" sz="4000" dirty="0"/>
              <a:t>			principais: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B2B9-29B7-401C-96EE-F5F9D86D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9934" y="2693327"/>
            <a:ext cx="10778065" cy="3354654"/>
          </a:xfrm>
        </p:spPr>
        <p:txBody>
          <a:bodyPr>
            <a:normAutofit/>
          </a:bodyPr>
          <a:lstStyle/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• Buscar um aluno pelo nome.</a:t>
            </a:r>
          </a:p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• Visualizar a lista de todos os alunos. </a:t>
            </a:r>
          </a:p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• Adicionar novos alunos com nome e suas notas.</a:t>
            </a:r>
          </a:p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	• Calcular automaticamente a média das notas. </a:t>
            </a:r>
          </a:p>
          <a:p>
            <a:r>
              <a:rPr lang="pt-BR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				• Verificar e exibir se o aluno foi aprovado ou 							reprovado. </a:t>
            </a:r>
          </a:p>
        </p:txBody>
      </p:sp>
    </p:spTree>
    <p:extLst>
      <p:ext uri="{BB962C8B-B14F-4D97-AF65-F5344CB8AC3E}">
        <p14:creationId xmlns:p14="http://schemas.microsoft.com/office/powerpoint/2010/main" val="727243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B4A40-0988-45B8-948A-24B571B7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381" y="1491985"/>
            <a:ext cx="7361768" cy="842963"/>
          </a:xfrm>
        </p:spPr>
        <p:txBody>
          <a:bodyPr>
            <a:noAutofit/>
          </a:bodyPr>
          <a:lstStyle/>
          <a:p>
            <a:r>
              <a:rPr lang="pt-BR" sz="4000" dirty="0"/>
              <a:t>Tecnologias utilizadas e </a:t>
            </a:r>
            <a:br>
              <a:rPr lang="pt-BR" sz="4000" dirty="0"/>
            </a:br>
            <a:r>
              <a:rPr lang="pt-BR" sz="4000" dirty="0"/>
              <a:t>			tabela de decisão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52B2B9-29B7-401C-96EE-F5F9D86DF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397" y="2728350"/>
            <a:ext cx="6745819" cy="910233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• Python      • </a:t>
            </a:r>
            <a:r>
              <a:rPr lang="pt-BR" sz="3200" dirty="0" err="1">
                <a:solidFill>
                  <a:schemeClr val="bg2">
                    <a:lumMod val="25000"/>
                    <a:lumOff val="75000"/>
                  </a:schemeClr>
                </a:solidFill>
              </a:rPr>
              <a:t>Flask</a:t>
            </a:r>
            <a:r>
              <a:rPr lang="pt-BR" sz="32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       • HTML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1D5A2-880A-4E0B-A326-F4BB5BE9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517" y="3827856"/>
            <a:ext cx="7732308" cy="22287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662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54</TotalTime>
  <Words>155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Circuito</vt:lpstr>
      <vt:lpstr>      SISTEMA DE GERENCIAMENTO                    DE ALUNOS </vt:lpstr>
      <vt:lpstr>Objetivo   da aplicação:</vt:lpstr>
      <vt:lpstr>Funcionalidades     principais:</vt:lpstr>
      <vt:lpstr>Tecnologias utilizadas e     tabela de decisão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GERENCIAMENTO                    DE ALUNOS</dc:title>
  <dc:creator>Acer Nitro</dc:creator>
  <cp:lastModifiedBy>Acer Nitro</cp:lastModifiedBy>
  <cp:revision>6</cp:revision>
  <dcterms:created xsi:type="dcterms:W3CDTF">2025-06-07T02:11:39Z</dcterms:created>
  <dcterms:modified xsi:type="dcterms:W3CDTF">2025-06-07T03:05:45Z</dcterms:modified>
</cp:coreProperties>
</file>