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8" r:id="rId10"/>
    <p:sldId id="266" r:id="rId11"/>
    <p:sldId id="270" r:id="rId12"/>
    <p:sldId id="271" r:id="rId13"/>
    <p:sldId id="274" r:id="rId14"/>
    <p:sldId id="272" r:id="rId15"/>
    <p:sldId id="273" r:id="rId16"/>
    <p:sldId id="261" r:id="rId17"/>
    <p:sldId id="26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7CAB6-41C8-4CD1-A9B5-76538ADADB6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27FF-A2D7-4DF0-9032-1AB9B1AD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upenn.summon.serialssolutions.com/#!/search?ho=t&amp;fvf=IsScholarly,true,f%7CContentType,Journal%20Article,f%7CSubjectTerms,decision%20making,f%7CSubjectTerms,decision-making,f%7CSubjectTerms,expert%20systems,f%7CSubjectTerms,knowledge,f%7CSubjectTerms,knowledge%20management,f%7CSubjectTerms,semantics,f%7CDiscipline,medicine,f&amp;rf=PublicationDate,2019-02-23:2020-02-23&amp;l=en&amp;q=%22%20expert%20system%20%22%20%20OR%20%22%20knowledge%20base%20%22%20%20OR%20%22%20inference%20engine%20%22%20%20OR%20%22%20Intelligent%20tutoring%20system%20%20%22%20%20OR%20%22%20Artificial%20intelligence%20%20%22%20%20OR%20%22%20Knowledge%20acquisition%20%22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F27FF-A2D7-4DF0-9032-1AB9B1AD1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7C85-868D-40A4-BC53-F01B2138B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9F639-5BC4-4FA2-830B-7093F5A8A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3BCF4-62E5-48DF-A73D-D9B26216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45F2-4C2A-4652-9489-3D3C6299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0185-8CED-4723-9981-637E22A0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3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3164-A890-4E2A-B297-95AF2394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E5AFC-D669-46D0-9D16-9D103590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AAA2-B4F1-4B0D-A51C-F308F82A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F19E-3383-4BE5-8AF6-A3DCB783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F5C2-328E-47F8-8B4D-6AE2EDDF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A915E-C7A9-4DA2-BD65-1117E274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91DB4-7FEC-4782-8EE3-E111C8CD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C1163-3881-4589-A89A-5E2251BB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73F1-6002-4EF6-8510-C16E627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4456C-56CD-42C0-A06F-87C11AC2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0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5E0C-2279-43D4-92FF-B8EBA6CC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5671-4097-41C9-BF51-575017B7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0D2F0-EE2C-4BD3-9BF2-A8EC7B58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4D7A-6E95-4E1E-A402-67DEE8DE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453A-8147-4A3A-956A-F662A7DC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4D9D-FF79-46CF-B63A-0D0CB3E4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644D-BD96-4783-B180-924AED59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56EF-CD2A-445A-8BF1-668EFDEC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64C0-3028-4C03-8ECE-474BD6E4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258B-8D65-4AD6-8513-2260DF17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C1F5-5BB5-46FB-94A0-0B148F7B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E0A7-41D0-4145-8A92-1EC32E373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CA380-7182-4B77-BC8C-AAE551BB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4D19C-3830-4875-89A3-1DFDFAB1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1ACF-D5C0-406A-A942-1FD7D79D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1DBF0-B1AD-45B0-ABFE-3A071134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1B6E-34E5-4880-8B24-5BAEB682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0B8B-90F6-403E-87E2-158C913EA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FEE4A-9AB7-426A-82B5-03A953F5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7583-F3F9-402F-BADB-31A1A570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B50CF-300B-4019-963E-B4474EC9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474B5-85E2-44D9-A036-33E94D45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F4431-F50A-4A87-8458-F183C620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763C8-7651-4B62-9C4A-F7EC6D25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8FF0-4C79-422C-9BA5-8F744822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156C4-A5E1-4DEC-8F3C-8ADC1EB8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36F3-E7A3-49BA-8E12-A015C102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26B7A-8364-4534-B7EF-603987C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DBC01-E83E-4A89-A626-E491CC66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9DB73-1B65-4098-9190-E1259E0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B8E44-812E-4114-8994-FB412017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72FA-C5DC-420C-93E2-5D1E8261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547-7F74-42BE-AB3E-5229DA25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DACB2-22E4-4673-9104-943EEC56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7CEC5-96C1-4D93-A8C8-1A40E222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54E3-9E1C-43DC-AB79-E507EE35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926F-9096-4EE3-A041-C5AFDB02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9B81-2173-4B6B-B628-8E0B451B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2C358-A3E4-46BE-9055-B4C3CEFD5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70EF1-F528-4334-8105-A3080022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5E8FE-42F8-4C69-A8C3-C9774326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79C8B-877A-447B-92A8-9CABBFF2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207F3-D576-4902-A494-AEC39356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91C9A-D736-42B7-B897-959E3B45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BCD0-2622-4BEE-99AF-9EC3B3D5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9510-3EB4-4641-8162-7C096AC28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C6DC0-1C14-474A-887F-CA4706BCF40A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5FED-22FA-414F-913C-6345AEC80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04EB-4A37-460A-B0C1-AAB07A2FE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05AF-5867-4F06-BAB1-92F2886C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8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uides.library.upenn.edu/hometabs/tutoria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upenn.hosted.panopto.com/Panopto/Pages/Viewer.aspx?id=d7877d16-d80b-44df-a64e-a9e50171330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anklin.library.upenn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B2C4-612E-487B-A8EC-F921A0C70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0E6D1-8CC8-40A5-892E-E62300A47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A16-1217-4E70-8AAC-1C94CB00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5B5D-9D6A-4988-BDF4-1EFB06FB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A8617-7906-4373-ABB9-389F4B5A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6142"/>
            <a:ext cx="92106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CA057-6C3F-4F77-8207-B49C22D7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7796"/>
            <a:ext cx="9220200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9BD69C-8330-4E1D-A5B3-527666B8A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40204"/>
            <a:ext cx="9172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2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6887-CC29-41B8-96AE-13D5BCA7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to Scholarly &amp; Peer-Review Journals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D29798-BB49-433D-B952-B5B8BAE32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463" y="1825625"/>
            <a:ext cx="6245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8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2AA5-0DB0-4A2A-B4E1-74D0D42D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to Journal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50F48-E0C3-4E5B-9542-D5DE7390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cases, you'll want to use journal articles rather than conference proceedings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B5DFC-D3C3-4EA2-BED5-5122F836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60" y="2482850"/>
            <a:ext cx="39147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9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4F4A-73F4-4CE9-8AE8-A986409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Subject Terms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68E1-1D41-4527-9006-BCFE45EC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subject terms filter will allow you to select the tags you want included in the results</a:t>
            </a:r>
          </a:p>
          <a:p>
            <a:r>
              <a:rPr lang="en-US" dirty="0"/>
              <a:t>You can differ between papers about</a:t>
            </a:r>
          </a:p>
          <a:p>
            <a:pPr marL="0" indent="0">
              <a:buNone/>
            </a:pPr>
            <a:r>
              <a:rPr lang="en-US" dirty="0"/>
              <a:t>   a term and papers that only mention</a:t>
            </a:r>
          </a:p>
          <a:p>
            <a:pPr marL="0" indent="0">
              <a:buNone/>
            </a:pPr>
            <a:r>
              <a:rPr lang="en-US" dirty="0"/>
              <a:t>   a 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A4DE5-2CE3-476D-9B6C-27186D08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35" y="2408032"/>
            <a:ext cx="3240203" cy="41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2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744B-0254-4FD2-8CA1-096BC18E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 between papers about a term and papers that only mention a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4752-0529-4CDE-9243-F2E88DA5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27E1A-713E-4E70-83C8-B9EB5ACA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9" y="2474796"/>
            <a:ext cx="3705225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1BEB18-76BC-4347-B5BE-CA7523611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04" y="2474796"/>
            <a:ext cx="39528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57E5-D9A6-4C08-A4FB-A61A8DA0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 and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5DA5-0B2B-4738-9F5C-559D7CA0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by discipline and date to further refine the Search</a:t>
            </a:r>
          </a:p>
        </p:txBody>
      </p:sp>
    </p:spTree>
    <p:extLst>
      <p:ext uri="{BB962C8B-B14F-4D97-AF65-F5344CB8AC3E}">
        <p14:creationId xmlns:p14="http://schemas.microsoft.com/office/powerpoint/2010/main" val="372502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959D-175B-4DDF-B826-E9E0076A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Research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A712-996C-41B0-BA07-037C16C4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https://guides.library.upenn.edu/hometabs/tutorials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46EC1-6A50-41FF-93C6-7622EFEFC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8650"/>
            <a:ext cx="7595118" cy="25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7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B982-7895-4218-AEA6-8DE8642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652D-E9C1-4D60-9CA9-013BD460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https://upenn.hosted.panopto.com/Panopto/Pages/Viewer.aspx?id=d7877d16-d80b-44df-a64e-a9e501713302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5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B2C4-612E-487B-A8EC-F921A0C70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0E6D1-8CC8-40A5-892E-E62300A47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5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F33C-AEEF-4EE8-8179-323A52BE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8A29-43CB-446E-99AD-FF2D4F73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Citation chasing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Tutorials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9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A70A-9C36-4FAB-BA28-D7001140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Open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B171-ECEB-4122-91B1-C2110242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https://franklin.library.upenn.edu/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4D2F0-25C2-4F0A-AC41-0EBC8177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3657"/>
            <a:ext cx="8474342" cy="30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7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5A45-D531-46D1-BDD7-5F9F3363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21E387-3AEF-4001-AFF1-DEB2F3F1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5" y="2301081"/>
            <a:ext cx="5619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7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C191-73B1-4037-BFA0-064369F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335A-2CB2-4AD6-AB93-392008119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62523-A5E4-44D2-B06E-B695A40B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4213"/>
            <a:ext cx="5562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14D3-06D6-49CD-9EE5-26042955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A71A-C3C8-4F7F-AE86-297F8F2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Additional terms: </a:t>
            </a:r>
            <a:r>
              <a:rPr lang="en-US" dirty="0"/>
              <a:t>expert system, knowledge base, inference engine, Intelligent tutoring system, Artificial intelligence, Knowledge acquisition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A3080-21C2-457B-B7E3-C5451091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30" y="2657157"/>
            <a:ext cx="7392178" cy="39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2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9F23-A54B-468D-B3B8-390A9437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 search using additional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F8BF-80CD-4741-9913-0211C5EF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want to use synonyms, we should separate them with the word OR in caps</a:t>
            </a:r>
          </a:p>
          <a:p>
            <a:r>
              <a:rPr lang="en-US" dirty="0"/>
              <a:t>if you're referring to a specific phrase, it's best to put quotes around that phrase so that the words in the phrase are searched together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086B-4A0D-4598-9975-07026CA4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739D44-7762-49B6-B447-AB44BD99A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241" y="1825625"/>
            <a:ext cx="48055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1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3AFE-6758-4DC2-8098-4DDDD05F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686D02-7DCA-420D-BC4D-2BAC3426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782" y="1825625"/>
            <a:ext cx="5180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364</Words>
  <Application>Microsoft Office PowerPoint</Application>
  <PresentationFormat>Widescreen</PresentationFormat>
  <Paragraphs>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Literary Search</vt:lpstr>
      <vt:lpstr>PowerPoint Presentation</vt:lpstr>
      <vt:lpstr>1. Open search</vt:lpstr>
      <vt:lpstr>Books</vt:lpstr>
      <vt:lpstr>Articles</vt:lpstr>
      <vt:lpstr>View and Filter</vt:lpstr>
      <vt:lpstr>Refine search using additional terms</vt:lpstr>
      <vt:lpstr>OR</vt:lpstr>
      <vt:lpstr>AND</vt:lpstr>
      <vt:lpstr>Example</vt:lpstr>
      <vt:lpstr>Limit to Scholarly &amp; Peer-Review Journals</vt:lpstr>
      <vt:lpstr>Limit to Journal Articles</vt:lpstr>
      <vt:lpstr>Subject Terms Filter</vt:lpstr>
      <vt:lpstr>Differ between papers about a term and papers that only mention a term</vt:lpstr>
      <vt:lpstr>Discipline and Date</vt:lpstr>
      <vt:lpstr>3. Research Tutorials</vt:lpstr>
      <vt:lpstr>Video of Slides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Research </dc:title>
  <dc:creator>Rhodes, Joseph M</dc:creator>
  <cp:lastModifiedBy>Rhodes, Joseph M</cp:lastModifiedBy>
  <cp:revision>20</cp:revision>
  <dcterms:created xsi:type="dcterms:W3CDTF">2020-02-24T01:39:33Z</dcterms:created>
  <dcterms:modified xsi:type="dcterms:W3CDTF">2020-02-24T02:28:36Z</dcterms:modified>
</cp:coreProperties>
</file>