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0" r:id="rId6"/>
    <p:sldId id="258" r:id="rId7"/>
    <p:sldId id="261" r:id="rId8"/>
    <p:sldId id="257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87" d="100"/>
          <a:sy n="87" d="100"/>
        </p:scale>
        <p:origin x="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38779-ECFE-450D-ADBA-570B84DCE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0A695F-6F89-4C29-9082-45AFD6115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FF6E4-92C9-42F4-B7E4-4B1940F3C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9B0C9-7E71-42D6-82DD-98099054FBFB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CE665-B897-48AA-A5BA-4455C0FD3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F577B-A033-40CA-A367-EDB7A95E6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8FE5-2622-4FCE-A417-B715671C0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3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BDC7-C7D0-4469-8A54-E395B2EB6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35501F-32A6-4F46-8A5C-C940EECCA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A25BD-7FD5-473E-9199-6C3BDF5C5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9B0C9-7E71-42D6-82DD-98099054FBFB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357A4-679E-453C-97B6-9E569098D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E1DD5-CECC-4CFA-BD71-F63885841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8FE5-2622-4FCE-A417-B715671C0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09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01C745-D652-47D7-9E64-A52BCF18C2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B7CB5A-F3CF-4FA5-B905-1A0786D35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EFACA-727D-4FE8-AC87-A0C71C8ED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9B0C9-7E71-42D6-82DD-98099054FBFB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14590-BDFA-4C7F-B997-85CE27B20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EB818-D849-465D-9328-2BB4698AA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8FE5-2622-4FCE-A417-B715671C0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423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95184-8A14-4A65-8E42-7155756C4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0DB46-3C5A-4E25-99EE-2DE2AE6D5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3A14A-5F24-41A4-BD0D-3BCDFADE7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9B0C9-7E71-42D6-82DD-98099054FBFB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871EE-E888-4437-A9DB-B3F7F8850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950E6-9DBF-43B6-965D-8A124C290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8FE5-2622-4FCE-A417-B715671C0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648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30DD1-4E4D-4658-BE4B-47EF36D86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266054-B609-4610-921C-5E71CA8C4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1F4E-9440-48BC-B0CF-110C8CD64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9B0C9-7E71-42D6-82DD-98099054FBFB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638DC-C93E-40F7-8959-C4864BE04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A321F-7E64-412E-B21A-F6BC33773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8FE5-2622-4FCE-A417-B715671C0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45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A41E5-B4FD-4F13-9FC6-6E81BA54E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3A9A8-905F-420C-BCD2-FDC5F4199D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0B02CF-5495-4CAC-8F8E-D947609E0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211D2-A5D2-4114-B107-B5D4FACB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9B0C9-7E71-42D6-82DD-98099054FBFB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28D11E-8F24-4B0C-B465-2E9BFF874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729BB6-2394-4E0B-BF72-B8DD9EB2F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8FE5-2622-4FCE-A417-B715671C0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56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A7555-582A-423A-A0A7-0DD664365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D9FC5-71FC-4C87-8DC1-555256F38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8B5F2E-1700-485D-A65A-B279F8717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1CF8A0-DE6E-4C01-B814-F1250B8942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4EB724-FBF6-4264-AB14-CD5F01D89D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27EBEC-880D-4A88-A524-27BD5478E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9B0C9-7E71-42D6-82DD-98099054FBFB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8D4E5F-DB51-4895-B885-473458473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635602-F7B1-47B0-8EE8-245186917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8FE5-2622-4FCE-A417-B715671C0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395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5EEA6-F83A-4DAE-AE3F-1C3485C7E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336C06-61F1-4469-BE5C-2AF841B3E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9B0C9-7E71-42D6-82DD-98099054FBFB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BEAE58-F93D-4420-B670-92E7E5775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16B555-FE67-419E-AD22-62BAC8B58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8FE5-2622-4FCE-A417-B715671C0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960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477E82-F152-4C35-8952-C8065F064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9B0C9-7E71-42D6-82DD-98099054FBFB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62F4D2-D664-44A3-B9A8-CC47FB676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C4B86D-C208-4B11-B4CA-2599DC7B1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8FE5-2622-4FCE-A417-B715671C0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418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9DEC3-AD75-4383-86C2-768B8A140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4D00C-1338-44C1-B3D3-416B945FE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71C880-AFBC-4E85-8D7C-280795EBF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5E6D8-56CB-4536-A58D-0A4D7E04C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9B0C9-7E71-42D6-82DD-98099054FBFB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817D75-C74D-4C73-8C73-B1074E245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3CBCE-CB00-4502-B214-FA2A7629F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8FE5-2622-4FCE-A417-B715671C0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49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45EE0-FAA4-442E-B432-167BF412C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8D365B-53BF-4AE6-9264-40CBD26A8A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DEF189-6F18-4643-9628-4E1424DA7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296B7A-3701-41B4-BE92-714F2E91C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9B0C9-7E71-42D6-82DD-98099054FBFB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3CBD6-7E84-418C-890A-C1A0510C0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41A84C-6F56-4B2F-9BFA-F467D06AA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8FE5-2622-4FCE-A417-B715671C0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42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D2284E-C305-451D-BA6C-FA3A1CE6C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3574B-C610-41E2-9FE7-5E286E845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899DE-1D79-4830-9203-8051152FE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9B0C9-7E71-42D6-82DD-98099054FBFB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1E1F9-8832-4FE1-B70C-D9C9AA10AE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46317-B71A-49FC-9E3B-1C3BF22A1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88FE5-2622-4FCE-A417-B715671C0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38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A3BE6-3CB9-4954-9672-A2CBD188AC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B55234-2484-41BA-8BA6-FAA3B428E5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77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F3678-953D-4F36-9266-C6D062E51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B4D55-D8BB-43DF-A9F1-45AB030D7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API only creates an Excel CSV</a:t>
            </a:r>
          </a:p>
          <a:p>
            <a:r>
              <a:rPr lang="en-US" dirty="0"/>
              <a:t>It does not create the </a:t>
            </a:r>
            <a:r>
              <a:rPr lang="en-US" dirty="0" err="1"/>
              <a:t>sas</a:t>
            </a:r>
            <a:r>
              <a:rPr lang="en-US" dirty="0"/>
              <a:t> import code</a:t>
            </a:r>
          </a:p>
          <a:p>
            <a:r>
              <a:rPr lang="en-US" dirty="0"/>
              <a:t>We need to exploit the SAS file, with the correct settings, from a manual export so that the manual download CSV and the API generated CSV have the same variables</a:t>
            </a:r>
          </a:p>
          <a:p>
            <a:r>
              <a:rPr lang="en-US" dirty="0"/>
              <a:t>Otherwise, the SAS file will contain variables that do not exist in the API CSV and will cause the data to become misaligned with its respective variables</a:t>
            </a:r>
          </a:p>
        </p:txBody>
      </p:sp>
    </p:spTree>
    <p:extLst>
      <p:ext uri="{BB962C8B-B14F-4D97-AF65-F5344CB8AC3E}">
        <p14:creationId xmlns:p14="http://schemas.microsoft.com/office/powerpoint/2010/main" val="1622582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B7E97-3140-40A7-B71C-D15453A1B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Text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1B064-683D-4B6C-928A-BF316BDD0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Resolved</a:t>
            </a:r>
          </a:p>
          <a:p>
            <a:r>
              <a:rPr lang="en-US" dirty="0"/>
              <a:t>Strip the newline ascii character from the file</a:t>
            </a:r>
          </a:p>
          <a:p>
            <a:r>
              <a:rPr lang="en-US" dirty="0"/>
              <a:t>For dates, confirm that the </a:t>
            </a:r>
            <a:r>
              <a:rPr lang="en-US" dirty="0" err="1"/>
              <a:t>informat</a:t>
            </a:r>
            <a:r>
              <a:rPr lang="en-US" dirty="0"/>
              <a:t> and format match the date as it appears in the log.</a:t>
            </a:r>
          </a:p>
          <a:p>
            <a:r>
              <a:rPr lang="en-US" dirty="0"/>
              <a:t>Free text fields can contain special characters that conflict with delimiters and cause a mismatch between variables and their contents, i.e. the data delimits early and shifts all following data to the right by 1 column for each conflict.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886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6095F-E05F-46F5-A48D-BBEA5AC6C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1</a:t>
            </a:r>
            <a:r>
              <a:rPr lang="en-US" baseline="30000" dirty="0"/>
              <a:t>st</a:t>
            </a:r>
            <a:r>
              <a:rPr lang="en-US" dirty="0"/>
              <a:t> file is a manual download and the 2</a:t>
            </a:r>
            <a:r>
              <a:rPr lang="en-US" baseline="30000" dirty="0"/>
              <a:t>nd</a:t>
            </a:r>
            <a:r>
              <a:rPr lang="en-US" dirty="0"/>
              <a:t> file is </a:t>
            </a:r>
            <a:r>
              <a:rPr lang="en-US"/>
              <a:t>API generated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BFF05-4E9A-4CB4-9D81-88A2E92C0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6CE3E7-ECF7-4A37-866B-B83E3D416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291" y="1899011"/>
            <a:ext cx="6685395" cy="441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471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2DE4-6E8D-47AE-8860-47D3A40FF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API Export with access to deidentified data needs the following enabled for accurate SAS import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F4508-128D-4AE4-BFB9-90F95DC64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EEA829-3B37-4A18-BB64-0EB796E70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689" y="2160218"/>
            <a:ext cx="7877503" cy="469778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8DA67BD-006D-4AB1-98B7-B3C928E449F8}"/>
              </a:ext>
            </a:extLst>
          </p:cNvPr>
          <p:cNvSpPr/>
          <p:nvPr/>
        </p:nvSpPr>
        <p:spPr>
          <a:xfrm>
            <a:off x="7086875" y="2802898"/>
            <a:ext cx="2300406" cy="55269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89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E0296-4737-4034-8A49-D0C075D29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97F88-52E9-4038-AB5B-A909B5280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survey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344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385B40914B8D499C17630C2B11BDA8" ma:contentTypeVersion="6" ma:contentTypeDescription="Create a new document." ma:contentTypeScope="" ma:versionID="d682cd9f8d5fdc57cd74364c5d0462d3">
  <xsd:schema xmlns:xsd="http://www.w3.org/2001/XMLSchema" xmlns:xs="http://www.w3.org/2001/XMLSchema" xmlns:p="http://schemas.microsoft.com/office/2006/metadata/properties" xmlns:ns3="5b4c3dc2-1b18-460b-9aae-cfcaf65886af" xmlns:ns4="15f2e3de-e297-4d46-88ce-f5aaf989e9a1" targetNamespace="http://schemas.microsoft.com/office/2006/metadata/properties" ma:root="true" ma:fieldsID="12133185b6f7a9fa090a8839c860b89b" ns3:_="" ns4:_="">
    <xsd:import namespace="5b4c3dc2-1b18-460b-9aae-cfcaf65886af"/>
    <xsd:import namespace="15f2e3de-e297-4d46-88ce-f5aaf989e9a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4c3dc2-1b18-460b-9aae-cfcaf65886a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f2e3de-e297-4d46-88ce-f5aaf989e9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B53BCB8-DE70-4554-B320-5FC5DAA12095}">
  <ds:schemaRefs>
    <ds:schemaRef ds:uri="http://purl.org/dc/elements/1.1/"/>
    <ds:schemaRef ds:uri="5b4c3dc2-1b18-460b-9aae-cfcaf65886af"/>
    <ds:schemaRef ds:uri="http://purl.org/dc/terms/"/>
    <ds:schemaRef ds:uri="http://schemas.microsoft.com/office/2006/metadata/properties"/>
    <ds:schemaRef ds:uri="15f2e3de-e297-4d46-88ce-f5aaf989e9a1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591E148-5796-45C3-A8F2-EE6BCFFED4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41284A-1034-471E-820C-5C35139021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4c3dc2-1b18-460b-9aae-cfcaf65886af"/>
    <ds:schemaRef ds:uri="15f2e3de-e297-4d46-88ce-f5aaf989e9a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184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Context </vt:lpstr>
      <vt:lpstr>Free Text Fields</vt:lpstr>
      <vt:lpstr>The 1st file is a manual download and the 2nd file is API generated</vt:lpstr>
      <vt:lpstr>API Export with access to deidentified data needs the following enabled for accurate SAS import code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Rhodes, Joseph M</dc:creator>
  <cp:lastModifiedBy>Rhodes, Joseph M</cp:lastModifiedBy>
  <cp:revision>4</cp:revision>
  <dcterms:created xsi:type="dcterms:W3CDTF">2021-02-19T21:08:07Z</dcterms:created>
  <dcterms:modified xsi:type="dcterms:W3CDTF">2021-03-18T17:28:50Z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0x01010023385B40914B8D499C17630C2B11BDA8</vt:lpwstr>
  </property>
</Properties>
</file>