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363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3" r:id="rId11"/>
    <p:sldId id="374" r:id="rId12"/>
    <p:sldId id="376" r:id="rId13"/>
    <p:sldId id="378" r:id="rId14"/>
    <p:sldId id="3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1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54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5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1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1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9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682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2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2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1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18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132576" y="1717185"/>
            <a:ext cx="4486656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7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3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2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2004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7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6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0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2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91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9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24260" y="0"/>
            <a:ext cx="9753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2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59442" y="998538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21240" y="4046538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54740" y="6172202"/>
            <a:ext cx="9144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5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sas.com/content/sgf/2013/08/14/four-ways-to-schedule-sas-task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362200" y="1066800"/>
            <a:ext cx="7772400" cy="1470024"/>
          </a:xfrm>
          <a:noFill/>
        </p:spPr>
        <p:txBody>
          <a:bodyPr/>
          <a:lstStyle/>
          <a:p>
            <a:r>
              <a:rPr lang="en-US" sz="4400" b="1" dirty="0"/>
              <a:t>Schedule SAS Tasks</a:t>
            </a:r>
          </a:p>
        </p:txBody>
      </p:sp>
    </p:spTree>
    <p:extLst>
      <p:ext uri="{BB962C8B-B14F-4D97-AF65-F5344CB8AC3E}">
        <p14:creationId xmlns:p14="http://schemas.microsoft.com/office/powerpoint/2010/main" val="2574835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53A3-ABA1-44F2-8654-C71FBD13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FAC5C-542F-4B62-8BF6-D542A1A98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b="1" dirty="0"/>
              <a:t>Create Task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Name the task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005300-059F-409F-B418-E18DBF2D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209800"/>
            <a:ext cx="2505075" cy="121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924013-3C09-4638-82EA-464A74419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4004470"/>
            <a:ext cx="28956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01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0358A-FED4-4E91-AFE2-BFE3A751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61DF6-131B-4779-B666-9B5238D50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Triggers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New</a:t>
            </a:r>
          </a:p>
          <a:p>
            <a:endParaRPr lang="en-US" dirty="0"/>
          </a:p>
          <a:p>
            <a:r>
              <a:rPr lang="en-US" dirty="0"/>
              <a:t>Select the appropriate recurrence and start time followed by OK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C0163D-46FB-4678-B7CC-561D5C5BA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197780"/>
            <a:ext cx="2876550" cy="923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1B8E49-9F9C-4F1C-A30A-F912A0A29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490683"/>
            <a:ext cx="2076450" cy="314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809BFA-8E6F-42D3-AD2E-30B346CBD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865" y="4541498"/>
            <a:ext cx="3467100" cy="145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3C9FBB-48EA-4A11-B2D8-0CD8937910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4462" y="4541498"/>
            <a:ext cx="17430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06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0358A-FED4-4E91-AFE2-BFE3A751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61DF6-131B-4779-B666-9B5238D50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Actions</a:t>
            </a:r>
          </a:p>
          <a:p>
            <a:endParaRPr lang="en-US" dirty="0"/>
          </a:p>
          <a:p>
            <a:r>
              <a:rPr lang="en-US" dirty="0"/>
              <a:t>Select New</a:t>
            </a:r>
          </a:p>
          <a:p>
            <a:r>
              <a:rPr lang="en-US" dirty="0"/>
              <a:t>Select Browse followed the path for the .bat file and OK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C0163D-46FB-4678-B7CC-561D5C5BA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322" y="1691322"/>
            <a:ext cx="2876550" cy="923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1B8E49-9F9C-4F1C-A30A-F912A0A29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322" y="2752727"/>
            <a:ext cx="2076450" cy="314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3C9FBB-48EA-4A11-B2D8-0CD893791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842" y="4541497"/>
            <a:ext cx="1743075" cy="390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837939-8074-47C9-8290-859F9CE53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1872" y="3557425"/>
            <a:ext cx="4686300" cy="235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33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0358A-FED4-4E91-AFE2-BFE3A751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61DF6-131B-4779-B666-9B5238D50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General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OK to finalize the task schedule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SAS program will now run automatically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C0163D-46FB-4678-B7CC-561D5C5BA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197780"/>
            <a:ext cx="2876550" cy="92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9EBFA4-F4DE-443A-97CE-AB374F76B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736296"/>
            <a:ext cx="17430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65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264-7B02-409D-B439-C0EE8ADF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CB754-DCE0-4F6C-BB17-31A357C9B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https://blogs.sas.com/content/sgf/2013/08/14/four-ways-to-schedule-sas-tasks/</a:t>
            </a:r>
            <a:endParaRPr lang="en-US" dirty="0"/>
          </a:p>
          <a:p>
            <a:r>
              <a:rPr lang="en-US" dirty="0"/>
              <a:t>Accessed 3/17/2021</a:t>
            </a:r>
          </a:p>
        </p:txBody>
      </p:sp>
    </p:spTree>
    <p:extLst>
      <p:ext uri="{BB962C8B-B14F-4D97-AF65-F5344CB8AC3E}">
        <p14:creationId xmlns:p14="http://schemas.microsoft.com/office/powerpoint/2010/main" val="265765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.txt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syntax will run a SAS program</a:t>
            </a:r>
          </a:p>
          <a:p>
            <a:r>
              <a:rPr lang="en-US" dirty="0"/>
              <a:t>"</a:t>
            </a:r>
            <a:r>
              <a:rPr lang="en-US" dirty="0" err="1"/>
              <a:t>dir</a:t>
            </a:r>
            <a:r>
              <a:rPr lang="en-US" dirty="0"/>
              <a:t>/sas.exe" -SYSIN "</a:t>
            </a:r>
            <a:r>
              <a:rPr lang="en-US" dirty="0" err="1"/>
              <a:t>dir</a:t>
            </a:r>
            <a:r>
              <a:rPr lang="en-US" dirty="0"/>
              <a:t>/</a:t>
            </a:r>
            <a:r>
              <a:rPr lang="en-US" dirty="0" err="1"/>
              <a:t>file.sas</a:t>
            </a:r>
            <a:r>
              <a:rPr lang="en-US" dirty="0"/>
              <a:t>" -LOG "</a:t>
            </a:r>
            <a:r>
              <a:rPr lang="en-US" dirty="0" err="1"/>
              <a:t>dir</a:t>
            </a:r>
            <a:r>
              <a:rPr lang="en-US" dirty="0"/>
              <a:t>/file.log" -PRINT "</a:t>
            </a:r>
            <a:r>
              <a:rPr lang="en-US" dirty="0" err="1"/>
              <a:t>dir</a:t>
            </a:r>
            <a:r>
              <a:rPr lang="en-US" dirty="0"/>
              <a:t>/</a:t>
            </a:r>
            <a:r>
              <a:rPr lang="en-US" dirty="0" err="1"/>
              <a:t>file.lst</a:t>
            </a:r>
            <a:r>
              <a:rPr lang="en-US" dirty="0"/>
              <a:t>“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8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BA80-A911-4447-96A5-F84D8681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</a:t>
            </a:r>
            <a:r>
              <a:rPr lang="en-US" dirty="0"/>
              <a:t>/sas.exe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2CCD4-00B9-49EE-8A6D-2EE6EB1B9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dir</a:t>
            </a:r>
            <a:r>
              <a:rPr lang="en-US" dirty="0"/>
              <a:t>/sas.exe is the location of </a:t>
            </a:r>
            <a:r>
              <a:rPr lang="en-US" dirty="0" err="1"/>
              <a:t>sas</a:t>
            </a:r>
            <a:r>
              <a:rPr lang="en-US" dirty="0"/>
              <a:t> on your computer</a:t>
            </a:r>
          </a:p>
          <a:p>
            <a:pPr marL="0" indent="0">
              <a:buNone/>
            </a:pPr>
            <a:r>
              <a:rPr lang="en-US" dirty="0"/>
              <a:t>For BECCA it’s </a:t>
            </a:r>
          </a:p>
          <a:p>
            <a:r>
              <a:rPr lang="en-US" dirty="0"/>
              <a:t>"C:\Program Files\</a:t>
            </a:r>
            <a:r>
              <a:rPr lang="en-US" dirty="0" err="1"/>
              <a:t>SASHome</a:t>
            </a:r>
            <a:r>
              <a:rPr lang="en-US" dirty="0"/>
              <a:t>\</a:t>
            </a:r>
            <a:r>
              <a:rPr lang="en-US" dirty="0" err="1"/>
              <a:t>SASFoundation</a:t>
            </a:r>
            <a:r>
              <a:rPr lang="en-US" dirty="0"/>
              <a:t>\9.4\sas.exe“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Please note when we upgrade to 9.5 then this path will become</a:t>
            </a:r>
          </a:p>
          <a:p>
            <a:pPr marL="0" indent="0">
              <a:buNone/>
            </a:pPr>
            <a:r>
              <a:rPr lang="en-US" dirty="0"/>
              <a:t>"C:\Program Files\</a:t>
            </a:r>
            <a:r>
              <a:rPr lang="en-US" dirty="0" err="1"/>
              <a:t>SASHome</a:t>
            </a:r>
            <a:r>
              <a:rPr lang="en-US" dirty="0"/>
              <a:t>\</a:t>
            </a:r>
            <a:r>
              <a:rPr lang="en-US" dirty="0" err="1"/>
              <a:t>SASFoundation</a:t>
            </a:r>
            <a:r>
              <a:rPr lang="en-US" dirty="0"/>
              <a:t>\9.5\sas.exe“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96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1AA6-706B-4F14-B6DD-197A91F1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-SYSIN "</a:t>
            </a:r>
            <a:r>
              <a:rPr lang="en-US" dirty="0" err="1"/>
              <a:t>dir</a:t>
            </a:r>
            <a:r>
              <a:rPr lang="en-US" dirty="0"/>
              <a:t>/</a:t>
            </a:r>
            <a:r>
              <a:rPr lang="en-US" dirty="0" err="1"/>
              <a:t>file.sas</a:t>
            </a:r>
            <a:r>
              <a:rPr lang="en-US" dirty="0"/>
              <a:t>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DAE4D-EF23-4723-97CC-3CB7CED1F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-SYSIN will run a </a:t>
            </a:r>
            <a:r>
              <a:rPr lang="en-US" dirty="0" err="1"/>
              <a:t>sas</a:t>
            </a:r>
            <a:r>
              <a:rPr lang="en-US" dirty="0"/>
              <a:t> program</a:t>
            </a:r>
          </a:p>
          <a:p>
            <a:r>
              <a:rPr lang="en-US" dirty="0"/>
              <a:t>Replace </a:t>
            </a:r>
            <a:r>
              <a:rPr lang="en-US" dirty="0" err="1"/>
              <a:t>dir</a:t>
            </a:r>
            <a:r>
              <a:rPr lang="en-US" dirty="0"/>
              <a:t>/</a:t>
            </a:r>
            <a:r>
              <a:rPr lang="en-US" dirty="0" err="1"/>
              <a:t>file.sas</a:t>
            </a:r>
            <a:r>
              <a:rPr lang="en-US" dirty="0"/>
              <a:t> with your </a:t>
            </a:r>
            <a:r>
              <a:rPr lang="en-US" dirty="0" err="1"/>
              <a:t>sas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98113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66F2-2630-47D5-86BB-CBFD26B0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-LOG "</a:t>
            </a:r>
            <a:r>
              <a:rPr lang="en-US" dirty="0" err="1"/>
              <a:t>dir</a:t>
            </a:r>
            <a:r>
              <a:rPr lang="en-US" dirty="0"/>
              <a:t>/file.log"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7E975-7E16-40DB-A2E7-723B0A148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-LOG will save the </a:t>
            </a:r>
            <a:r>
              <a:rPr lang="en-US" dirty="0" err="1"/>
              <a:t>sas</a:t>
            </a:r>
            <a:r>
              <a:rPr lang="en-US" dirty="0"/>
              <a:t> program’s log</a:t>
            </a:r>
          </a:p>
          <a:p>
            <a:r>
              <a:rPr lang="en-US" dirty="0"/>
              <a:t>Replace </a:t>
            </a:r>
            <a:r>
              <a:rPr lang="en-US" dirty="0" err="1"/>
              <a:t>dir</a:t>
            </a:r>
            <a:r>
              <a:rPr lang="en-US" dirty="0"/>
              <a:t>/file.log with an appropriate location to save the log</a:t>
            </a:r>
          </a:p>
        </p:txBody>
      </p:sp>
    </p:spTree>
    <p:extLst>
      <p:ext uri="{BB962C8B-B14F-4D97-AF65-F5344CB8AC3E}">
        <p14:creationId xmlns:p14="http://schemas.microsoft.com/office/powerpoint/2010/main" val="294381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4E69-61FA-4970-9A8C-2699B5CD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-PRINT "</a:t>
            </a:r>
            <a:r>
              <a:rPr lang="en-US" dirty="0" err="1"/>
              <a:t>dir</a:t>
            </a:r>
            <a:r>
              <a:rPr lang="en-US" dirty="0"/>
              <a:t>/</a:t>
            </a:r>
            <a:r>
              <a:rPr lang="en-US" dirty="0" err="1"/>
              <a:t>file.lst</a:t>
            </a:r>
            <a:r>
              <a:rPr lang="en-US" dirty="0"/>
              <a:t>“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ED93E-F25D-479A-A2DD-9DB2070DD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-PRINT will save the output of the results viewer</a:t>
            </a:r>
          </a:p>
          <a:p>
            <a:r>
              <a:rPr lang="en-US" dirty="0"/>
              <a:t>The file can be opened in SAS</a:t>
            </a:r>
          </a:p>
          <a:p>
            <a:r>
              <a:rPr lang="en-US" dirty="0"/>
              <a:t>Replace </a:t>
            </a:r>
            <a:r>
              <a:rPr lang="en-US" dirty="0" err="1"/>
              <a:t>dir</a:t>
            </a:r>
            <a:r>
              <a:rPr lang="en-US" dirty="0"/>
              <a:t>/</a:t>
            </a:r>
            <a:r>
              <a:rPr lang="en-US" dirty="0" err="1"/>
              <a:t>file.lst</a:t>
            </a:r>
            <a:r>
              <a:rPr lang="en-US" dirty="0"/>
              <a:t> with an appropriate location and file name</a:t>
            </a:r>
          </a:p>
        </p:txBody>
      </p:sp>
    </p:spTree>
    <p:extLst>
      <p:ext uri="{BB962C8B-B14F-4D97-AF65-F5344CB8AC3E}">
        <p14:creationId xmlns:p14="http://schemas.microsoft.com/office/powerpoint/2010/main" val="314201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DF090-5CB6-4931-AE78-54F9068F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the .txt file as .bat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F7371-D8C1-4184-A606-716B205D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F28136-2986-4A64-8BDD-847C68866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413" y="1828802"/>
            <a:ext cx="2459925" cy="546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0B0A1C-7AF2-4607-8E66-73FC9D2C8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413" y="2637420"/>
            <a:ext cx="2331272" cy="40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6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7D072-CEFE-403D-B355-D12318CB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.bat file by double clicking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CFD2A-7AA0-4B2A-969F-189B5CC83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 log and all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3109D-37A5-4CFF-9E26-2D16FDC8A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042" y="2651760"/>
            <a:ext cx="4612958" cy="190881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B6A571-D2FE-4DF3-BB50-928C7EB7087E}"/>
              </a:ext>
            </a:extLst>
          </p:cNvPr>
          <p:cNvSpPr/>
          <p:nvPr/>
        </p:nvSpPr>
        <p:spPr>
          <a:xfrm>
            <a:off x="1383030" y="2651760"/>
            <a:ext cx="4612958" cy="116586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4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D0D8-B759-405E-9B70-13430DCDC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the .bat file to run periodically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FC799-35A9-40B2-8624-DD065346D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Open Task Scheduler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274992-0B15-416E-AA9A-A54BC6448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72" y="1828802"/>
            <a:ext cx="4062413" cy="409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7582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326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Schoolbook</vt:lpstr>
      <vt:lpstr>Wingdings 2</vt:lpstr>
      <vt:lpstr>View</vt:lpstr>
      <vt:lpstr>Schedule SAS Tasks</vt:lpstr>
      <vt:lpstr>Create a .txt file</vt:lpstr>
      <vt:lpstr>dir/sas.exe</vt:lpstr>
      <vt:lpstr>-SYSIN "dir/file.sas"</vt:lpstr>
      <vt:lpstr>-LOG "dir/file.log"</vt:lpstr>
      <vt:lpstr>-PRINT "dir/file.lst“ </vt:lpstr>
      <vt:lpstr>Rename the .txt file as .bat</vt:lpstr>
      <vt:lpstr>Test the .bat file by double clicking it</vt:lpstr>
      <vt:lpstr>Schedule the .bat file to run periodically</vt:lpstr>
      <vt:lpstr>Create Task</vt:lpstr>
      <vt:lpstr>Triggers</vt:lpstr>
      <vt:lpstr>Actions</vt:lpstr>
      <vt:lpstr>General</vt:lpstr>
      <vt:lpstr>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Rhodes, Joseph M</dc:creator>
  <cp:lastModifiedBy>Rhodes, Joseph M</cp:lastModifiedBy>
  <cp:revision>12</cp:revision>
  <dcterms:created xsi:type="dcterms:W3CDTF">2021-03-17T14:54:52Z</dcterms:created>
  <dcterms:modified xsi:type="dcterms:W3CDTF">2021-03-17T15:55:17Z</dcterms:modified>
</cp:coreProperties>
</file>