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11"/>
  </p:notesMasterIdLst>
  <p:handoutMasterIdLst>
    <p:handoutMasterId r:id="rId12"/>
  </p:handoutMasterIdLst>
  <p:sldIdLst>
    <p:sldId id="265" r:id="rId2"/>
    <p:sldId id="295" r:id="rId3"/>
    <p:sldId id="296" r:id="rId4"/>
    <p:sldId id="297" r:id="rId5"/>
    <p:sldId id="301" r:id="rId6"/>
    <p:sldId id="299" r:id="rId7"/>
    <p:sldId id="302" r:id="rId8"/>
    <p:sldId id="303" r:id="rId9"/>
    <p:sldId id="300" r:id="rId10"/>
  </p:sldIdLst>
  <p:sldSz cx="9144000" cy="6858000" type="screen4x3"/>
  <p:notesSz cx="6954838" cy="93091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ton, Joseph S." initials="FJS" lastIdx="1" clrIdx="0">
    <p:extLst>
      <p:ext uri="{19B8F6BF-5375-455C-9EA6-DF929625EA0E}">
        <p15:presenceInfo xmlns:p15="http://schemas.microsoft.com/office/powerpoint/2012/main" userId="S-1-5-21-1434410115-1828140349-312552118-356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9" autoAdjust="0"/>
    <p:restoredTop sz="88156" autoAdjust="0"/>
  </p:normalViewPr>
  <p:slideViewPr>
    <p:cSldViewPr>
      <p:cViewPr varScale="1">
        <p:scale>
          <a:sx n="114" d="100"/>
          <a:sy n="114" d="100"/>
        </p:scale>
        <p:origin x="19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16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F3EA58E-F1B1-47D7-B93D-D75E7D20BC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FAC1B8E3-31C5-4FDB-B930-EC2B4583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3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13762" cy="465455"/>
          </a:xfrm>
          <a:prstGeom prst="rect">
            <a:avLst/>
          </a:prstGeom>
          <a:noFill/>
          <a:ln>
            <a:noFill/>
          </a:ln>
        </p:spPr>
        <p:txBody>
          <a:bodyPr lIns="92915" tIns="92915" rIns="92915" bIns="9291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64652" marR="0" indent="0" algn="l" rtl="0">
              <a:spcBef>
                <a:spcPts val="0"/>
              </a:spcBef>
              <a:defRPr/>
            </a:lvl2pPr>
            <a:lvl3pPr marL="929305" marR="0" indent="0" algn="l" rtl="0">
              <a:spcBef>
                <a:spcPts val="0"/>
              </a:spcBef>
              <a:defRPr/>
            </a:lvl3pPr>
            <a:lvl4pPr marL="1393957" marR="0" indent="0" algn="l" rtl="0">
              <a:spcBef>
                <a:spcPts val="0"/>
              </a:spcBef>
              <a:defRPr/>
            </a:lvl4pPr>
            <a:lvl5pPr marL="1858609" marR="0" indent="0" algn="l" rtl="0">
              <a:spcBef>
                <a:spcPts val="0"/>
              </a:spcBef>
              <a:defRPr/>
            </a:lvl5pPr>
            <a:lvl6pPr marL="2323262" marR="0" indent="0" algn="l" rtl="0">
              <a:spcBef>
                <a:spcPts val="0"/>
              </a:spcBef>
              <a:defRPr/>
            </a:lvl6pPr>
            <a:lvl7pPr marL="2787914" marR="0" indent="0" algn="l" rtl="0">
              <a:spcBef>
                <a:spcPts val="0"/>
              </a:spcBef>
              <a:defRPr/>
            </a:lvl7pPr>
            <a:lvl8pPr marL="3252567" marR="0" indent="0" algn="l" rtl="0">
              <a:spcBef>
                <a:spcPts val="0"/>
              </a:spcBef>
              <a:defRPr/>
            </a:lvl8pPr>
            <a:lvl9pPr marL="371721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39465" y="0"/>
            <a:ext cx="3013762" cy="465455"/>
          </a:xfrm>
          <a:prstGeom prst="rect">
            <a:avLst/>
          </a:prstGeom>
          <a:noFill/>
          <a:ln>
            <a:noFill/>
          </a:ln>
        </p:spPr>
        <p:txBody>
          <a:bodyPr lIns="92915" tIns="92915" rIns="92915" bIns="9291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64652" marR="0" indent="0" algn="l" rtl="0">
              <a:spcBef>
                <a:spcPts val="0"/>
              </a:spcBef>
              <a:defRPr/>
            </a:lvl2pPr>
            <a:lvl3pPr marL="929305" marR="0" indent="0" algn="l" rtl="0">
              <a:spcBef>
                <a:spcPts val="0"/>
              </a:spcBef>
              <a:defRPr/>
            </a:lvl3pPr>
            <a:lvl4pPr marL="1393957" marR="0" indent="0" algn="l" rtl="0">
              <a:spcBef>
                <a:spcPts val="0"/>
              </a:spcBef>
              <a:defRPr/>
            </a:lvl4pPr>
            <a:lvl5pPr marL="1858609" marR="0" indent="0" algn="l" rtl="0">
              <a:spcBef>
                <a:spcPts val="0"/>
              </a:spcBef>
              <a:defRPr/>
            </a:lvl5pPr>
            <a:lvl6pPr marL="2323262" marR="0" indent="0" algn="l" rtl="0">
              <a:spcBef>
                <a:spcPts val="0"/>
              </a:spcBef>
              <a:defRPr/>
            </a:lvl6pPr>
            <a:lvl7pPr marL="2787914" marR="0" indent="0" algn="l" rtl="0">
              <a:spcBef>
                <a:spcPts val="0"/>
              </a:spcBef>
              <a:defRPr/>
            </a:lvl7pPr>
            <a:lvl8pPr marL="3252567" marR="0" indent="0" algn="l" rtl="0">
              <a:spcBef>
                <a:spcPts val="0"/>
              </a:spcBef>
              <a:defRPr/>
            </a:lvl8pPr>
            <a:lvl9pPr marL="371721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5485" y="4421823"/>
            <a:ext cx="5563869" cy="4189095"/>
          </a:xfrm>
          <a:prstGeom prst="rect">
            <a:avLst/>
          </a:prstGeom>
          <a:noFill/>
          <a:ln>
            <a:noFill/>
          </a:ln>
        </p:spPr>
        <p:txBody>
          <a:bodyPr lIns="92915" tIns="92915" rIns="92915" bIns="9291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42029"/>
            <a:ext cx="3013762" cy="465455"/>
          </a:xfrm>
          <a:prstGeom prst="rect">
            <a:avLst/>
          </a:prstGeom>
          <a:noFill/>
          <a:ln>
            <a:noFill/>
          </a:ln>
        </p:spPr>
        <p:txBody>
          <a:bodyPr lIns="92915" tIns="92915" rIns="92915" bIns="9291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64652" marR="0" indent="0" algn="l" rtl="0">
              <a:spcBef>
                <a:spcPts val="0"/>
              </a:spcBef>
              <a:defRPr/>
            </a:lvl2pPr>
            <a:lvl3pPr marL="929305" marR="0" indent="0" algn="l" rtl="0">
              <a:spcBef>
                <a:spcPts val="0"/>
              </a:spcBef>
              <a:defRPr/>
            </a:lvl3pPr>
            <a:lvl4pPr marL="1393957" marR="0" indent="0" algn="l" rtl="0">
              <a:spcBef>
                <a:spcPts val="0"/>
              </a:spcBef>
              <a:defRPr/>
            </a:lvl4pPr>
            <a:lvl5pPr marL="1858609" marR="0" indent="0" algn="l" rtl="0">
              <a:spcBef>
                <a:spcPts val="0"/>
              </a:spcBef>
              <a:defRPr/>
            </a:lvl5pPr>
            <a:lvl6pPr marL="2323262" marR="0" indent="0" algn="l" rtl="0">
              <a:spcBef>
                <a:spcPts val="0"/>
              </a:spcBef>
              <a:defRPr/>
            </a:lvl6pPr>
            <a:lvl7pPr marL="2787914" marR="0" indent="0" algn="l" rtl="0">
              <a:spcBef>
                <a:spcPts val="0"/>
              </a:spcBef>
              <a:defRPr/>
            </a:lvl7pPr>
            <a:lvl8pPr marL="3252567" marR="0" indent="0" algn="l" rtl="0">
              <a:spcBef>
                <a:spcPts val="0"/>
              </a:spcBef>
              <a:defRPr/>
            </a:lvl8pPr>
            <a:lvl9pPr marL="371721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39465" y="8842029"/>
            <a:ext cx="3013762" cy="465455"/>
          </a:xfrm>
          <a:prstGeom prst="rect">
            <a:avLst/>
          </a:prstGeom>
          <a:noFill/>
          <a:ln>
            <a:noFill/>
          </a:ln>
        </p:spPr>
        <p:txBody>
          <a:bodyPr lIns="92915" tIns="46445" rIns="92915" bIns="46445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866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6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133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772400" cy="1470024"/>
          </a:xfrm>
          <a:noFill/>
        </p:spPr>
        <p:txBody>
          <a:bodyPr/>
          <a:lstStyle/>
          <a:p>
            <a:r>
              <a:rPr lang="en-US" sz="4400" b="1" dirty="0"/>
              <a:t>REDCap</a:t>
            </a:r>
          </a:p>
        </p:txBody>
      </p:sp>
    </p:spTree>
    <p:extLst>
      <p:ext uri="{BB962C8B-B14F-4D97-AF65-F5344CB8AC3E}">
        <p14:creationId xmlns:p14="http://schemas.microsoft.com/office/powerpoint/2010/main" val="257483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VMware</a:t>
            </a:r>
          </a:p>
          <a:p>
            <a:r>
              <a:rPr lang="en-US" dirty="0"/>
              <a:t>Open Nursing VDI</a:t>
            </a:r>
          </a:p>
          <a:p>
            <a:r>
              <a:rPr lang="en-US" dirty="0"/>
              <a:t>Open Report</a:t>
            </a:r>
          </a:p>
          <a:p>
            <a:r>
              <a:rPr lang="en-US" dirty="0"/>
              <a:t>Run Code</a:t>
            </a:r>
          </a:p>
          <a:p>
            <a:r>
              <a:rPr lang="en-US" dirty="0"/>
              <a:t>Report(s) Location</a:t>
            </a:r>
          </a:p>
        </p:txBody>
      </p:sp>
    </p:spTree>
    <p:extLst>
      <p:ext uri="{BB962C8B-B14F-4D97-AF65-F5344CB8AC3E}">
        <p14:creationId xmlns:p14="http://schemas.microsoft.com/office/powerpoint/2010/main" val="355109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4285-7874-44B7-B679-8C9C2338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Vmware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F72A-8D46-449D-951E-39188862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the magnifying glass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Search and select </a:t>
            </a:r>
            <a:r>
              <a:rPr lang="en-US" dirty="0" err="1"/>
              <a:t>Vmware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D8BA-4027-4D30-850B-D765443C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99" y="2819400"/>
            <a:ext cx="4731082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A98908-EFC4-4B5F-94C9-809CB1ACEB82}"/>
              </a:ext>
            </a:extLst>
          </p:cNvPr>
          <p:cNvSpPr/>
          <p:nvPr/>
        </p:nvSpPr>
        <p:spPr>
          <a:xfrm>
            <a:off x="1143000" y="6450122"/>
            <a:ext cx="381000" cy="2411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8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278D-A5DB-4622-961F-E9874609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Nursing VDI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01FD-DACC-46AD-9F30-D189B2E3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Sign in with School of Nursing Username and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Nursing VDI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0F5ED-128A-48F2-8941-D75A1469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3124200"/>
            <a:ext cx="1476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B4A-482C-473A-8E2B-35ED477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B2D4-D2E7-43AF-9EB0-0FBB41F0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following file "Q:\George </a:t>
            </a:r>
            <a:r>
              <a:rPr lang="en-US" dirty="0" err="1"/>
              <a:t>Demiris</a:t>
            </a:r>
            <a:r>
              <a:rPr lang="en-US" dirty="0"/>
              <a:t>\PISCES\programs\Draft\1_import_data_and_run_weekly_reports.sas"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79352-E4A5-4345-8FBD-F5128605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51" y="2895600"/>
            <a:ext cx="5915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1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9375-0078-4217-A3DA-04E81D31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0417-E8A1-47D7-9DBE-19613CEC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running person to run the code and create weekly </a:t>
            </a:r>
            <a:r>
              <a:rPr lang="en-US"/>
              <a:t>and monthly reports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4A8B7-C28D-4362-AD62-1A082F9C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2895600"/>
            <a:ext cx="6543675" cy="17907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D4519B-B35C-48E4-9EAD-A43714304F5E}"/>
              </a:ext>
            </a:extLst>
          </p:cNvPr>
          <p:cNvSpPr/>
          <p:nvPr/>
        </p:nvSpPr>
        <p:spPr>
          <a:xfrm>
            <a:off x="6400800" y="3352800"/>
            <a:ext cx="304800" cy="3173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2911-7485-496C-8F62-A917B7B5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65B4-08FF-46C2-9E09-9F81B274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Demographic Information for Study Participants with Dementia for PISCES.doc</a:t>
            </a:r>
          </a:p>
          <a:p>
            <a:r>
              <a:rPr lang="en-US" dirty="0"/>
              <a:t>Basic Demographic Information for Study Participants with Dementia for PISCES Online.doc</a:t>
            </a:r>
          </a:p>
          <a:p>
            <a:r>
              <a:rPr lang="en-US" dirty="0"/>
              <a:t>Referral Form Tracking for PISCES Referral Tracking and PISCES Online Referral Tracking.xlsx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A7851-832D-4C4A-9D44-D4407557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4419600"/>
            <a:ext cx="5499354" cy="22048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02D231-92EE-47E9-99D7-EAC9F1DA66B1}"/>
              </a:ext>
            </a:extLst>
          </p:cNvPr>
          <p:cNvSpPr/>
          <p:nvPr/>
        </p:nvSpPr>
        <p:spPr>
          <a:xfrm>
            <a:off x="2133600" y="4876800"/>
            <a:ext cx="4312158" cy="3173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2911-7485-496C-8F62-A917B7B5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65B4-08FF-46C2-9E09-9F81B274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PISCES Online - Basic Demographic Information for Study Participants for PISCES Online.doc</a:t>
            </a:r>
          </a:p>
          <a:p>
            <a:r>
              <a:rPr lang="en-US" dirty="0"/>
              <a:t>PISCES - Basic Demographic Information for Study Participants.doc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A7851-832D-4C4A-9D44-D4407557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3429000"/>
            <a:ext cx="5499354" cy="22048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02D231-92EE-47E9-99D7-EAC9F1DA66B1}"/>
              </a:ext>
            </a:extLst>
          </p:cNvPr>
          <p:cNvSpPr/>
          <p:nvPr/>
        </p:nvSpPr>
        <p:spPr>
          <a:xfrm>
            <a:off x="2133600" y="3886200"/>
            <a:ext cx="4312158" cy="3173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b="1" dirty="0"/>
              <a:t>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B0C49-C48B-4D72-A7D2-5125CFA8C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13172</TotalTime>
  <Words>159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REDCap</vt:lpstr>
      <vt:lpstr>OBJECTIVES</vt:lpstr>
      <vt:lpstr>Open Vmware</vt:lpstr>
      <vt:lpstr>Open Nursing VDI</vt:lpstr>
      <vt:lpstr>Open Report</vt:lpstr>
      <vt:lpstr>Run Code</vt:lpstr>
      <vt:lpstr>Weekly Reports</vt:lpstr>
      <vt:lpstr>Monthly Reports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REDCap?</dc:title>
  <dc:creator>Rhodes, Joseph</dc:creator>
  <cp:lastModifiedBy>Rhodes, Joseph M</cp:lastModifiedBy>
  <cp:revision>237</cp:revision>
  <cp:lastPrinted>2015-07-14T18:21:13Z</cp:lastPrinted>
  <dcterms:modified xsi:type="dcterms:W3CDTF">2021-06-28T14:20:06Z</dcterms:modified>
</cp:coreProperties>
</file>