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9" r:id="rId4"/>
    <p:sldId id="274" r:id="rId5"/>
    <p:sldId id="272" r:id="rId6"/>
    <p:sldId id="273" r:id="rId7"/>
    <p:sldId id="259" r:id="rId8"/>
    <p:sldId id="260" r:id="rId9"/>
    <p:sldId id="261" r:id="rId10"/>
    <p:sldId id="262" r:id="rId11"/>
    <p:sldId id="275" r:id="rId12"/>
    <p:sldId id="263" r:id="rId13"/>
    <p:sldId id="265" r:id="rId14"/>
    <p:sldId id="266" r:id="rId15"/>
    <p:sldId id="277" r:id="rId16"/>
    <p:sldId id="267" r:id="rId17"/>
    <p:sldId id="278" r:id="rId18"/>
    <p:sldId id="279" r:id="rId19"/>
    <p:sldId id="270" r:id="rId20"/>
    <p:sldId id="271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C840E0-41DB-4ADD-B2D2-E2E6646A2201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4BFAF-35B7-45D6-A058-9C7FF0045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98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Filename( ) assigns reference name like </a:t>
            </a:r>
            <a:r>
              <a:rPr lang="en-US" dirty="0" err="1"/>
              <a:t>libname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4BFAF-35B7-45D6-A058-9C7FF00455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46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90507-D3B7-46B9-B592-963E39EF6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74398D-6D72-4877-9130-089881B72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8933E-936A-4509-A56A-2C75881C8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B6A6-D644-4BE4-BBD2-80F81A83B1DD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B89B1-FBFF-430C-990B-4C7F18F6C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7B99F-62A7-4899-BB75-5A711DD6D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3613-7D8E-45F8-8EC7-98D53B675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26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29451-2DDF-497F-91E9-89DED832C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29C507-FF7A-4CEF-8C48-8DA7691E7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21BC2-3C44-46B7-B45D-DBD13F8DF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B6A6-D644-4BE4-BBD2-80F81A83B1DD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860C1-6F55-49E0-931B-489783F64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BCB47-136E-4BDE-9469-875006FFA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3613-7D8E-45F8-8EC7-98D53B675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43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23B904-AE58-4CE4-99AE-0DF6817091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C2A964-B406-4CB7-9243-C10C51579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DFB6B-432F-41ED-AD4C-EE43FB901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B6A6-D644-4BE4-BBD2-80F81A83B1DD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B7F85-D778-4333-9D75-BF9312E6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5B7CB-F1A4-47AA-B683-E93583155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3613-7D8E-45F8-8EC7-98D53B675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06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7F1C4-E61E-486C-9597-D4407D5A6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B488A-FE70-46FC-9FA7-80511F917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1A760-1019-4180-8DE3-CAB0E85BF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B6A6-D644-4BE4-BBD2-80F81A83B1DD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DD442-A2F5-43A7-AEEF-05CD26F90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19EBD-BAB5-45F0-9E5C-22C18E3DA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3613-7D8E-45F8-8EC7-98D53B675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04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204F5-284A-4D28-B8F9-3AC707590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7C34A-3DEF-4E0F-A7DD-C2F870D64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88AA6-A110-4B89-90BB-6073E7052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B6A6-D644-4BE4-BBD2-80F81A83B1DD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4EF94-41D9-40C0-B278-8632CC9BB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A9195-9BC2-4433-9DBB-326EE1BF7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3613-7D8E-45F8-8EC7-98D53B675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51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915E2-CBFD-4B6A-A7E3-F90100FB5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91CDF-6CAA-4FE8-AE03-057E4E2D7A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DAD73C-5C4D-49D5-8E2E-F96530CFB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45781-06B4-4D91-81CE-3F0A04E4F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B6A6-D644-4BE4-BBD2-80F81A83B1DD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28E538-6C88-4626-AA58-A3CA214C9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20B26-5109-4C4A-8A6D-4BCC22813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3613-7D8E-45F8-8EC7-98D53B675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96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EE63F-FD28-4E18-946A-EE8E57F69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B3E52-AED5-4D59-9545-8D0B88443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BC38E-3A8A-41E6-B1A1-0E988F9D1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679C73-D656-4900-8AD8-0EC34EAACF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CFD3A-0CDE-430E-8F25-831A6B2AC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239FF7-3F22-4910-B7C4-199C09F06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B6A6-D644-4BE4-BBD2-80F81A83B1DD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DD47C7-67D0-4BE0-A66E-514B81546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0113B8-0E21-4EE5-A7C0-2FD6E4605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3613-7D8E-45F8-8EC7-98D53B675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78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22CE9-B471-49AD-A831-0C8A34987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2BA675-F2D0-450A-A3B0-1DDFFB465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B6A6-D644-4BE4-BBD2-80F81A83B1DD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93106B-AA25-4AD3-B76E-4057E2663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F38AB2-91A3-41FA-8905-E0049AE7B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3613-7D8E-45F8-8EC7-98D53B675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05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0EF6C5-BCE7-4257-B4F8-933D28461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B6A6-D644-4BE4-BBD2-80F81A83B1DD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D8CC34-F0BE-43D1-BC0F-21E24731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D8AB2-359D-4B0B-A22D-A53B46063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3613-7D8E-45F8-8EC7-98D53B675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5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32520-D37E-4941-AFC2-AFE53ADC5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348DE-206E-4693-A444-10FB5A296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6B376-2937-440A-A7E7-8CD37CC7C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46FDC-6E44-4AD7-92B7-FF6392B24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B6A6-D644-4BE4-BBD2-80F81A83B1DD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51AC8-182A-44C6-8C5E-A3606AF9D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85C89-D780-482C-A826-F08CBDAB9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3613-7D8E-45F8-8EC7-98D53B675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5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75AE6-3E66-47BF-A3A1-667564F34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832095-F13D-475A-B063-383194F9EB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4E2FC-43F1-46D4-B140-FF595407C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2A415-F644-48BC-A467-55489F500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B6A6-D644-4BE4-BBD2-80F81A83B1DD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13322-1144-4073-92C5-11441C40C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0B8D8-8036-41D3-92B0-1E187882F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3613-7D8E-45F8-8EC7-98D53B675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38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07FF77-322B-419A-AE6C-F9434249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19755-B7C4-4A32-A746-555A51EEF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49AE3-97DF-46B4-82CD-8403ACB615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6B6A6-D644-4BE4-BBD2-80F81A83B1DD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CD509-90FC-4D9B-87CF-6EF959C986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AD58-8649-4E3A-8908-B23A1A87E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63613-7D8E-45F8-8EC7-98D53B675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84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B554B-43A4-45B8-B2C9-2557627F66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 Many </a:t>
            </a:r>
            <a:br>
              <a:rPr lang="en-US" dirty="0"/>
            </a:br>
            <a:r>
              <a:rPr lang="en-US" dirty="0"/>
              <a:t>Files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8D31FA-B9B3-47B2-A2EC-845CF915A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03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EB86C-C05A-4A4C-BEA3-9364A0790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proc import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5149192-F478-441B-BA23-EACD13B28F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795" y="1916401"/>
            <a:ext cx="12030410" cy="105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231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EB86C-C05A-4A4C-BEA3-9364A0790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proc import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5149192-F478-441B-BA23-EACD13B28F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795" y="1916401"/>
            <a:ext cx="12030410" cy="1057618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D65AC98-646D-4E63-B4D9-CB69A016D9EF}"/>
              </a:ext>
            </a:extLst>
          </p:cNvPr>
          <p:cNvSpPr/>
          <p:nvPr/>
        </p:nvSpPr>
        <p:spPr>
          <a:xfrm>
            <a:off x="2512381" y="1916401"/>
            <a:ext cx="2352582" cy="19648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9004A29-57A2-4200-B767-B104915DB1B3}"/>
              </a:ext>
            </a:extLst>
          </p:cNvPr>
          <p:cNvSpPr/>
          <p:nvPr/>
        </p:nvSpPr>
        <p:spPr>
          <a:xfrm>
            <a:off x="9154941" y="2112885"/>
            <a:ext cx="2821036" cy="19648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00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C632E-950F-4009-839B-8B27F3043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 of proc import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C1B6DB-9600-43F9-8DDA-E0B22204F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21174"/>
            <a:ext cx="10515600" cy="19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329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09D4C-682E-425D-9F72-B9531F632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SAS Dataset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2AFB3-73D9-4A25-B0EA-F48CFD975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274CF7-3572-439E-A232-3721D5048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112" y="3148806"/>
            <a:ext cx="73437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477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A6BDD-03D3-41C1-826D-05A697084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9D700C-ED7C-4C80-ABA3-0E9A3BB53C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6600" y="3048794"/>
            <a:ext cx="56388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779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26A98-FE49-4200-BD6F-89502649C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Scan()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E9FB9B-6E77-405C-93FF-C0E82D7DA9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6685" y="2862262"/>
            <a:ext cx="71056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318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BA64-0F19-436B-9D10-7771F3A1C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Execute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15D75C-EDD9-4CC1-A454-1F1E1B163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00097D-F439-4FBE-87D7-099778868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12" y="2609850"/>
            <a:ext cx="79533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13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D177C-FE15-4E0C-A764-0FCBBF5F9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Cats()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67F5E2-079B-499A-A4BA-8BFFA308F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665" y="2505869"/>
            <a:ext cx="85725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043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B501C-E49F-4859-AC5B-A2AB76073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 Import Log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DC3DA3-1D1D-4942-BA4A-B6010AA53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0" y="2714625"/>
            <a:ext cx="5200650" cy="714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89DDC0-22F0-4CE1-BD48-F05B75F18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950" y="4372477"/>
            <a:ext cx="52197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301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57369-003A-4EB4-9C7C-21CB9D34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DD375-4A9E-48AE-AA26-D933F6988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dataset with file names as observations</a:t>
            </a:r>
          </a:p>
          <a:p>
            <a:r>
              <a:rPr lang="en-US" dirty="0"/>
              <a:t>Create a macro for proc import</a:t>
            </a:r>
          </a:p>
          <a:p>
            <a:r>
              <a:rPr lang="en-US" dirty="0"/>
              <a:t>Use Call Execute to perform a macro call for each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848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01E05-F08B-4D8E-8601-DF7B5F786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6166B-8763-4865-B7D8-B00AC5D50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and Processing the Contents of a Directory </a:t>
            </a:r>
          </a:p>
          <a:p>
            <a:r>
              <a:rPr lang="en-US" dirty="0"/>
              <a:t>Ben Cochran, The Bedford Group, Raleigh, NC </a:t>
            </a:r>
          </a:p>
        </p:txBody>
      </p:sp>
    </p:spTree>
    <p:extLst>
      <p:ext uri="{BB962C8B-B14F-4D97-AF65-F5344CB8AC3E}">
        <p14:creationId xmlns:p14="http://schemas.microsoft.com/office/powerpoint/2010/main" val="146091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B554B-43A4-45B8-B2C9-2557627F66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8D31FA-B9B3-47B2-A2EC-845CF915A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74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54929-5765-48BF-8FEC-D1F4951B0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233B3-B4D4-4159-99B5-39A3F88F5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FC7BDC-661B-4F4E-8509-80C983A4E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1981994"/>
            <a:ext cx="744855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867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27CF0-F5A5-4F12-8079-C2C8961E7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TLDR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9FB98-D1D5-45AD-A22C-AA1A946BE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dataset with file names as observations</a:t>
            </a:r>
          </a:p>
          <a:p>
            <a:r>
              <a:rPr lang="en-US" dirty="0"/>
              <a:t>Create a macro for proc import</a:t>
            </a:r>
          </a:p>
          <a:p>
            <a:r>
              <a:rPr lang="en-US" dirty="0"/>
              <a:t>Use Call Execute to perform a macro call for each file</a:t>
            </a:r>
          </a:p>
        </p:txBody>
      </p:sp>
    </p:spTree>
    <p:extLst>
      <p:ext uri="{BB962C8B-B14F-4D97-AF65-F5344CB8AC3E}">
        <p14:creationId xmlns:p14="http://schemas.microsoft.com/office/powerpoint/2010/main" val="4142048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DC096-3ADD-41A5-B973-E72291298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657869-43F3-4AAD-A8B5-9216BE51B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2520" y="3109746"/>
            <a:ext cx="9286960" cy="178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292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01FC7-20C0-490D-9E1A-D0E0DFCC0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EB4A1-02D4-4CD8-AB64-D0B060B55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DOPEN - opens a directory and returns the directory identifier</a:t>
            </a:r>
          </a:p>
          <a:p>
            <a:r>
              <a:rPr lang="en-US" dirty="0"/>
              <a:t>DNUM - returns the number of members in a directory</a:t>
            </a:r>
          </a:p>
          <a:p>
            <a:r>
              <a:rPr lang="en-US" dirty="0"/>
              <a:t>DREAD - returns the name of a directory member (file or folder)</a:t>
            </a:r>
          </a:p>
          <a:p>
            <a:r>
              <a:rPr lang="en-US" dirty="0"/>
              <a:t>DCLOSE - closes a directory opened by DOPEN</a:t>
            </a:r>
          </a:p>
        </p:txBody>
      </p:sp>
    </p:spTree>
    <p:extLst>
      <p:ext uri="{BB962C8B-B14F-4D97-AF65-F5344CB8AC3E}">
        <p14:creationId xmlns:p14="http://schemas.microsoft.com/office/powerpoint/2010/main" val="896047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F1FF-E672-4157-A3BA-F16F07E24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on concept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A3EF3-769F-4279-AC0A-CC84130B6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8D362F-63F0-426D-A801-17A668FEA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" y="2057400"/>
            <a:ext cx="1151572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975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80D8C-816E-4771-8C1C-628B11895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B41FB8-E827-48D8-9CBF-5BD4F8F7E4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827" y="2158379"/>
            <a:ext cx="11502346" cy="35798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7F6B59-E987-4987-8ABB-B003779C1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784" y="4008934"/>
            <a:ext cx="311467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92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40700-45DD-4805-A7B7-351CC4209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 for each file name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FAF512-5893-4C37-81A4-08988CC4A3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769" y="2885156"/>
            <a:ext cx="11946462" cy="223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469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8D2C3-FA7B-4C4C-83EF-379CF5651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proc print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7745D7-596C-4272-977F-EA05F8B72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9979" y="3242499"/>
            <a:ext cx="4717366" cy="1536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336B6F-E754-48AD-A2F3-D6D1421E0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299" y="3375186"/>
            <a:ext cx="311467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79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170</Words>
  <Application>Microsoft Office PowerPoint</Application>
  <PresentationFormat>Widescreen</PresentationFormat>
  <Paragraphs>34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Import Many  Files</vt:lpstr>
      <vt:lpstr>Credit Source</vt:lpstr>
      <vt:lpstr>TLDR </vt:lpstr>
      <vt:lpstr>Directory</vt:lpstr>
      <vt:lpstr>Directory Functions</vt:lpstr>
      <vt:lpstr>Proof on concept</vt:lpstr>
      <vt:lpstr>Log</vt:lpstr>
      <vt:lpstr>Observation for each file name</vt:lpstr>
      <vt:lpstr>Step 2 proc print</vt:lpstr>
      <vt:lpstr>Simple proc import</vt:lpstr>
      <vt:lpstr>Simple proc import</vt:lpstr>
      <vt:lpstr>Macro of proc import</vt:lpstr>
      <vt:lpstr>Valid SAS Dataset Names</vt:lpstr>
      <vt:lpstr>Log </vt:lpstr>
      <vt:lpstr>Scan()</vt:lpstr>
      <vt:lpstr>Call Execute</vt:lpstr>
      <vt:lpstr>Cats()</vt:lpstr>
      <vt:lpstr>Proc Import Log</vt:lpstr>
      <vt:lpstr>Summary</vt:lpstr>
      <vt:lpstr>End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Rhodes, Joseph M</dc:creator>
  <cp:lastModifiedBy>Rhodes, Joseph M</cp:lastModifiedBy>
  <cp:revision>9</cp:revision>
  <dcterms:created xsi:type="dcterms:W3CDTF">2020-08-27T00:32:04Z</dcterms:created>
  <dcterms:modified xsi:type="dcterms:W3CDTF">2020-08-27T02:51:19Z</dcterms:modified>
</cp:coreProperties>
</file>