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4" r:id="rId27"/>
    <p:sldId id="282" r:id="rId28"/>
    <p:sldId id="283" r:id="rId29"/>
    <p:sldId id="28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10" r:id="rId54"/>
    <p:sldId id="308" r:id="rId55"/>
    <p:sldId id="309" r:id="rId56"/>
    <p:sldId id="311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116"/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99"/>
  </p:normalViewPr>
  <p:slideViewPr>
    <p:cSldViewPr snapToGrid="0">
      <p:cViewPr varScale="1">
        <p:scale>
          <a:sx n="138" d="100"/>
          <a:sy n="138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2811-FEE6-5BF2-5B65-1B7CE780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30B6-9444-CBB6-3805-93DDB6752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15000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Sparkling Selfies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Shirtless Selfies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Vampires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Wolves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4490-5877-1ED8-0997-E5A4D4C3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72582"/>
              </p:ext>
            </p:extLst>
          </p:nvPr>
        </p:nvGraphicFramePr>
        <p:xfrm>
          <a:off x="1981200" y="942108"/>
          <a:ext cx="8236527" cy="33724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Sparkling Selfies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Shirtless Selfies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Vampires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14F386-3AEA-6065-D009-E63D99B28BE2}"/>
              </a:ext>
            </a:extLst>
          </p:cNvPr>
          <p:cNvCxnSpPr>
            <a:cxnSpLocks/>
          </p:cNvCxnSpPr>
          <p:nvPr/>
        </p:nvCxnSpPr>
        <p:spPr>
          <a:xfrm>
            <a:off x="2314639" y="3690608"/>
            <a:ext cx="5581764" cy="26348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808AB-5B95-3341-528E-C4F44A2E774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98583A-A620-E38D-F045-93B3D29A1320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73249B-7638-6EA8-9F35-A9C491D66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9E9BE-4826-03AB-81A0-80B244D66BAD}"/>
              </a:ext>
            </a:extLst>
          </p:cNvPr>
          <p:cNvSpPr txBox="1"/>
          <p:nvPr/>
        </p:nvSpPr>
        <p:spPr>
          <a:xfrm>
            <a:off x="546073" y="247647"/>
            <a:ext cx="175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Shirtless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D1ED-B05D-3BE6-8139-18A4E9572920}"/>
              </a:ext>
            </a:extLst>
          </p:cNvPr>
          <p:cNvSpPr txBox="1"/>
          <p:nvPr/>
        </p:nvSpPr>
        <p:spPr>
          <a:xfrm>
            <a:off x="8910112" y="6087132"/>
            <a:ext cx="195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Sparkling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6BAB6-F50D-FDFC-7F21-9C8249B19D74}"/>
              </a:ext>
            </a:extLst>
          </p:cNvPr>
          <p:cNvSpPr txBox="1"/>
          <p:nvPr/>
        </p:nvSpPr>
        <p:spPr>
          <a:xfrm>
            <a:off x="1529848" y="3428998"/>
            <a:ext cx="8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0801-55C8-4E7F-4E52-68E0AA7A5F74}"/>
              </a:ext>
            </a:extLst>
          </p:cNvPr>
          <p:cNvSpPr txBox="1"/>
          <p:nvPr/>
        </p:nvSpPr>
        <p:spPr>
          <a:xfrm>
            <a:off x="7366112" y="6334780"/>
            <a:ext cx="10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240</a:t>
            </a:r>
          </a:p>
        </p:txBody>
      </p:sp>
    </p:spTree>
    <p:extLst>
      <p:ext uri="{BB962C8B-B14F-4D97-AF65-F5344CB8AC3E}">
        <p14:creationId xmlns:p14="http://schemas.microsoft.com/office/powerpoint/2010/main" val="152830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8CB20-1E15-1B0D-6687-8165C8E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9223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Cloth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Specific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0B34-0713-91CA-535E-362E8C3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B5DDD9-BBD6-FCE1-5B3E-B3A08449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283"/>
              </p:ext>
            </p:extLst>
          </p:nvPr>
        </p:nvGraphicFramePr>
        <p:xfrm>
          <a:off x="3350491" y="945573"/>
          <a:ext cx="5232400" cy="436764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5635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40206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4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2233-48E5-979E-4DCE-5699B0A5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90068" r="-100667" b="-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90068" r="-443" b="-90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211832" r="-100667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211832" r="-443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327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016A1-7D86-8E60-348F-BF548BCDC948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3B5133-79F1-8DF6-F715-B7BEB70E5F6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198D6D-DCC4-3869-2E41-0DFFC523AAC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A828E-9415-5767-D83A-CBB8CFF31BCE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A1F44-954A-86E6-DA94-B2BC1380DE3E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A29792-2242-1F89-749B-9B26F5F25903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14B8F9-CE01-0C5D-9B2C-DF0C09B0D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78B90-0BB2-55D4-D297-5B11D7E56CD1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5922C6C-45E3-BB8A-C2B4-DECD851FB628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78C99-BE6E-D101-E5CC-B06411EB1B6D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48F35-67D9-092E-A29A-6E92C93D629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AC168-0AE3-2437-66CD-B984D679AA63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E76FE-D04A-D8B0-DB61-9499276ABAE0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F127A-FB78-AAF9-FF2F-2217B3F7A1A2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3165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DD4F-2941-1957-18BA-87AD9945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000A7-64BD-6AA4-3227-09A126FD3FB9}"/>
              </a:ext>
            </a:extLst>
          </p:cNvPr>
          <p:cNvGrpSpPr/>
          <p:nvPr/>
        </p:nvGrpSpPr>
        <p:grpSpPr>
          <a:xfrm>
            <a:off x="2256508" y="4580709"/>
            <a:ext cx="4126873" cy="1532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40949B-027E-3420-D05D-427560B393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4D26F-FFEC-3603-D4D5-72E228B747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1301CD-EB67-26AF-CC54-BA253440242E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4C122-A852-6578-EFF2-DADE2D4E11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A4EBAD-92BA-2A7B-A601-9918470AEA1F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ED014-547B-2B24-B6A9-65B630F860B6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3F65-2269-9E02-426B-E264F79B8BDD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AE9A81-9BC9-F5B2-84B8-82C7C7F5676B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AD2304-1FDC-C5B7-A855-09AE267D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59232-CEC2-E19F-54E8-4D2E05D92441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F63CA-3D87-6E81-BE47-868D0DD0358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897BC-62EB-FB83-F029-66E4F28C0EE8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6C9E83F-A31A-5A3B-0561-FFF0532039A0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9987A-66BC-7A06-633F-346D61E9BC92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9E3DC-CB55-17DD-D270-E665D81DE2EC}"/>
              </a:ext>
            </a:extLst>
          </p:cNvPr>
          <p:cNvCxnSpPr>
            <a:cxnSpLocks/>
          </p:cNvCxnSpPr>
          <p:nvPr/>
        </p:nvCxnSpPr>
        <p:spPr>
          <a:xfrm flipH="1">
            <a:off x="4720046" y="1921055"/>
            <a:ext cx="4782063" cy="406039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/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′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141FD16-AC83-6D73-4131-6BD26000F7B1}"/>
              </a:ext>
            </a:extLst>
          </p:cNvPr>
          <p:cNvSpPr/>
          <p:nvPr/>
        </p:nvSpPr>
        <p:spPr>
          <a:xfrm>
            <a:off x="6297478" y="448539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5E165-128A-D2E5-83AD-AA51754DD1E6}"/>
              </a:ext>
            </a:extLst>
          </p:cNvPr>
          <p:cNvSpPr txBox="1"/>
          <p:nvPr/>
        </p:nvSpPr>
        <p:spPr>
          <a:xfrm>
            <a:off x="6201386" y="4023371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23347-ADCA-C9D1-455C-1BBA555DF448}"/>
              </a:ext>
            </a:extLst>
          </p:cNvPr>
          <p:cNvCxnSpPr/>
          <p:nvPr/>
        </p:nvCxnSpPr>
        <p:spPr>
          <a:xfrm>
            <a:off x="6869563" y="2408249"/>
            <a:ext cx="17504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ACD1C8-06CF-0575-2A60-15F73B1146AA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0A562-8AB2-CE52-D779-01C868D69A5D}"/>
              </a:ext>
            </a:extLst>
          </p:cNvPr>
          <p:cNvSpPr txBox="1"/>
          <p:nvPr/>
        </p:nvSpPr>
        <p:spPr>
          <a:xfrm>
            <a:off x="6136670" y="6184500"/>
            <a:ext cx="5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5865B-3DBF-91FF-8F90-A1FD5F9266EB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78EBF-9385-C5A9-3F7E-F9A8AED140F8}"/>
              </a:ext>
            </a:extLst>
          </p:cNvPr>
          <p:cNvSpPr txBox="1"/>
          <p:nvPr/>
        </p:nvSpPr>
        <p:spPr>
          <a:xfrm>
            <a:off x="1625525" y="4349876"/>
            <a:ext cx="70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2E79B-C86E-22FC-9EDB-5A4EA1A443E3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5167734" y="6646165"/>
            <a:ext cx="1343900" cy="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0F2A1-D22E-9942-71C3-4CD1A60F5B0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625525" y="3604093"/>
            <a:ext cx="0" cy="976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6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93CF18-936B-D51F-AA2D-7FCD3E4E5A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9AB1C-5866-A3A1-89C2-53907EBD8EE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84FEA4-61BA-4D69-468C-10E6FCB4056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2C764F-CB8C-8B55-DFE2-680223C0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E4ABB0-2FE8-77DC-C0F6-60C9334F0AAE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4E91F-BCAE-BC58-56C6-6FC7E5FF7C8E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FB27A3-588F-EE48-072A-8225389CF86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9EA1B0-9AF6-DEB8-694F-8D0D292FF629}"/>
              </a:ext>
            </a:extLst>
          </p:cNvPr>
          <p:cNvGrpSpPr/>
          <p:nvPr/>
        </p:nvGrpSpPr>
        <p:grpSpPr>
          <a:xfrm>
            <a:off x="2298071" y="3475863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224E81-1517-60DD-1C96-897909AC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5B8F21-EBD6-C844-C714-DC5A0C6CDECE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695A0B1-890E-D7CC-15B7-BAC730FCE30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/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/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1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297B2-DEE0-0F5D-C759-FA50EE13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6AF7BD-C7DA-AE63-54CC-4C8CD74A951D}"/>
              </a:ext>
            </a:extLst>
          </p:cNvPr>
          <p:cNvCxnSpPr>
            <a:cxnSpLocks/>
          </p:cNvCxnSpPr>
          <p:nvPr/>
        </p:nvCxnSpPr>
        <p:spPr>
          <a:xfrm>
            <a:off x="2668560" y="352552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10979-8C12-049C-7D17-5CF73DF61DF3}"/>
              </a:ext>
            </a:extLst>
          </p:cNvPr>
          <p:cNvGrpSpPr/>
          <p:nvPr/>
        </p:nvGrpSpPr>
        <p:grpSpPr>
          <a:xfrm>
            <a:off x="2668560" y="-329682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8E445B-C1C0-88E3-CD6D-CECCC97BC73D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4E0564-A0D0-8A70-6F71-5F9ED4B13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5C12C2-F95B-5932-072A-4649034B33D1}"/>
              </a:ext>
            </a:extLst>
          </p:cNvPr>
          <p:cNvSpPr txBox="1"/>
          <p:nvPr/>
        </p:nvSpPr>
        <p:spPr>
          <a:xfrm>
            <a:off x="1561981" y="-514348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C6D09-5011-0AE5-F39A-5C4CE9B387C2}"/>
              </a:ext>
            </a:extLst>
          </p:cNvPr>
          <p:cNvSpPr txBox="1"/>
          <p:nvPr/>
        </p:nvSpPr>
        <p:spPr>
          <a:xfrm>
            <a:off x="9270044" y="5238886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E0F11-A7F8-DA03-1175-0CD8B3BF65A5}"/>
              </a:ext>
            </a:extLst>
          </p:cNvPr>
          <p:cNvCxnSpPr>
            <a:cxnSpLocks/>
          </p:cNvCxnSpPr>
          <p:nvPr/>
        </p:nvCxnSpPr>
        <p:spPr>
          <a:xfrm flipV="1">
            <a:off x="2680582" y="193225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E204-AB2F-A5B6-44DB-88C27C3F98B1}"/>
              </a:ext>
            </a:extLst>
          </p:cNvPr>
          <p:cNvGrpSpPr/>
          <p:nvPr/>
        </p:nvGrpSpPr>
        <p:grpSpPr>
          <a:xfrm>
            <a:off x="2668560" y="2636924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92F648-BD74-1015-CE86-BC25E843A53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22ED06-B248-0BEE-3D39-F63FE6D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4EBD560-F20A-6111-DF51-58EDC88136B9}"/>
              </a:ext>
            </a:extLst>
          </p:cNvPr>
          <p:cNvSpPr/>
          <p:nvPr/>
        </p:nvSpPr>
        <p:spPr>
          <a:xfrm>
            <a:off x="5693589" y="256235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/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/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749D90-3CFB-A218-985B-35387F07B534}"/>
              </a:ext>
            </a:extLst>
          </p:cNvPr>
          <p:cNvSpPr/>
          <p:nvPr/>
        </p:nvSpPr>
        <p:spPr>
          <a:xfrm>
            <a:off x="2713265" y="437037"/>
            <a:ext cx="2952377" cy="2169459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2CDE9D-EDE6-322C-58F3-61D744EDABC0}"/>
              </a:ext>
            </a:extLst>
          </p:cNvPr>
          <p:cNvSpPr/>
          <p:nvPr/>
        </p:nvSpPr>
        <p:spPr>
          <a:xfrm>
            <a:off x="2723793" y="2667352"/>
            <a:ext cx="2972759" cy="2291097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E4DFC-D28D-8233-8263-3671369A8D6A}"/>
              </a:ext>
            </a:extLst>
          </p:cNvPr>
          <p:cNvSpPr/>
          <p:nvPr/>
        </p:nvSpPr>
        <p:spPr>
          <a:xfrm>
            <a:off x="6420833" y="6076163"/>
            <a:ext cx="4187226" cy="491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PRODUCER SURPLUS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9F26A-2111-F99F-1224-B842AF175732}"/>
              </a:ext>
            </a:extLst>
          </p:cNvPr>
          <p:cNvSpPr/>
          <p:nvPr/>
        </p:nvSpPr>
        <p:spPr>
          <a:xfrm>
            <a:off x="926550" y="6076163"/>
            <a:ext cx="4187226" cy="4915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CONSUMER SURPLUS</a:t>
            </a:r>
          </a:p>
        </p:txBody>
      </p:sp>
    </p:spTree>
    <p:extLst>
      <p:ext uri="{BB962C8B-B14F-4D97-AF65-F5344CB8AC3E}">
        <p14:creationId xmlns:p14="http://schemas.microsoft.com/office/powerpoint/2010/main" val="266299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25DB-0696-6973-35E5-E8CC4993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E98F1C-F1A5-BB56-10E4-18FEDAE937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57554-D2A9-3D1F-4BA7-F50A0C8087D5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C8EEE8-ABA9-AEBB-3437-0E175C12AA26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AD9199-8F5C-B92B-28E6-8700EBD22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C00A4B-D93E-4C1B-880B-AA87ACFECEC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E43E5-CD4E-2058-B9FF-F3CC1E8F3F91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126-2CF9-B36D-BAF8-D868C4637642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12CABC-F9D2-FE23-C5D6-0EC142A9C6B0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1ECBFC-6C87-B6B9-11A1-15B5D14B855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BE66FA-4525-6333-A3AA-F6A24BA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E33B91A-12E1-384E-1210-64B00A5BEC84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CB958E-640A-82B9-DF4B-D117E7E7694D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17077-0942-BA1A-74F8-A028EF6A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408C0D-2D4A-2A75-09B0-8DF09C491E7E}"/>
              </a:ext>
            </a:extLst>
          </p:cNvPr>
          <p:cNvSpPr/>
          <p:nvPr/>
        </p:nvSpPr>
        <p:spPr>
          <a:xfrm>
            <a:off x="2348917" y="1317841"/>
            <a:ext cx="4839283" cy="3527517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9A4CAF-BBDD-1623-F86C-629C08D76171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9CB7E-8AA5-FAB9-CA5C-7AB86B6422A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9878C0-C2BB-91F7-6C5B-A29124F39C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4BC39AD-AC9D-928D-7017-70172B500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ABA7C13-05A9-ED2A-8048-9E1FB851F86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56C30-CDBB-8F56-160F-60299A73AF02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0432FD-CA37-55F1-837C-2589D791EB9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B9F2-D07D-51E3-95B3-A192C2EDE1FA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62133C-BDE8-CFA8-B825-62E59E301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8168AE-074B-13AC-EB0B-77F00FCE3B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F5028A-0B07-85D4-CDDF-BC591DD2CC4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C7150-84C4-60FC-FAB3-B495954A1AC3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166E3A-AAAE-9B88-465C-BB57673DC621}"/>
              </a:ext>
            </a:extLst>
          </p:cNvPr>
          <p:cNvSpPr/>
          <p:nvPr/>
        </p:nvSpPr>
        <p:spPr>
          <a:xfrm>
            <a:off x="2367695" y="4920344"/>
            <a:ext cx="1144750" cy="865091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3445-6B9D-4FFB-AAD9-44021C39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EE1234-9FB4-5374-9732-4665FF9205C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499E9-6ABD-F7DD-CCB2-E884F1485F5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31AE59-BA0B-C215-777C-C2EE11C2EC8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94CE71-9E82-1A82-E3AD-6CCD01800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95345C-E4F7-068B-1785-F6A5E405A7F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BF2E5-4526-5A2C-750C-76E741BA9964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35E25-CF95-2DF5-A267-CEB17B6F0CC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7A74F-304F-72B5-23F4-42A46411F827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2A43C8-2663-75F3-A299-F287CA64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0CA052-C683-881B-512F-7F647720A15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6371D81-F5CB-D556-2881-711466380DEE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/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B8EAE7-455D-1099-5BDD-1ADF1BCE5431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/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/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3CA7446-7D36-773B-BAD6-8F71BC5BBCC5}"/>
              </a:ext>
            </a:extLst>
          </p:cNvPr>
          <p:cNvGrpSpPr/>
          <p:nvPr/>
        </p:nvGrpSpPr>
        <p:grpSpPr>
          <a:xfrm>
            <a:off x="2310092" y="4486929"/>
            <a:ext cx="4454534" cy="1827270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90DC-E301-1F72-E77C-3D8150F287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D59D0D-8D9C-01D6-EC8A-55617FE825B7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6CF65-FC0E-5D4A-D31E-99C219B2E1D9}"/>
              </a:ext>
            </a:extLst>
          </p:cNvPr>
          <p:cNvCxnSpPr>
            <a:cxnSpLocks/>
          </p:cNvCxnSpPr>
          <p:nvPr/>
        </p:nvCxnSpPr>
        <p:spPr>
          <a:xfrm>
            <a:off x="4155527" y="4486929"/>
            <a:ext cx="0" cy="18272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/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/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B26A99-41E1-EBD5-DB22-495611EE21AC}"/>
              </a:ext>
            </a:extLst>
          </p:cNvPr>
          <p:cNvCxnSpPr>
            <a:cxnSpLocks/>
          </p:cNvCxnSpPr>
          <p:nvPr/>
        </p:nvCxnSpPr>
        <p:spPr>
          <a:xfrm flipV="1">
            <a:off x="5427131" y="4486929"/>
            <a:ext cx="0" cy="3959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/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44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9569-AF7D-C582-EFFB-B1A891AD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37DE38-E58E-1ADE-029F-36F6427E451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DDA63-AEE3-3985-7537-97CC340AF60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2367B3-F7E3-E9A1-2F74-B47C740DD64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FC5488-AA9A-FDCF-D894-A5771424E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07CFFC-4F34-2AC6-0103-38EA6BAD5D3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C9B53-FF9C-5334-7A40-6EFAE5BA80F6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8EECC-E22D-A33A-5EC5-64C1D80AF8D0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DF22D-C2FE-BC66-3EB4-86B87F1DB3D3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BD5FEC-6B75-807A-1C0C-57F9767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002609-65C2-36E9-4589-E4DCDE10406A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03D4C4-BB5C-135E-A74E-FC0EBA97DE43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/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02235FC-5871-0BAD-9F2C-B5D6160B48DD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9CBCCC-414E-7953-9560-0B7055250D5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186C12-30D6-86C0-3934-80F60ADC0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169F6-8880-63AA-E07E-9BBDD70A63F1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9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6156-E18C-A07D-9F1F-8CBBBF8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E41400-5FA8-80FB-7E7C-2FB9252B9D08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FA3F9-E86E-3685-5714-6C8AB773883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A5510D-A3C9-83EE-CBEB-1104BFAA75E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50F73A-BF8C-E8FA-B138-6E6B464B2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74116C3-72E6-C65D-D2C9-FFDC205CB994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0308-0CA2-B08D-CCA4-251A07E9126C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D235A-7007-FA67-D1C2-85628FCC9A77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9C4CD-3AEE-0ED5-E916-8870611B1F16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B48987-5A8D-C079-F590-AC9FAF3168B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3B1540-B8E1-DBFC-3B2A-8DB32F8B2E1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77F080-9ED7-997D-3A7B-075D3AC0A27E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5619571-1B43-050B-9B45-9CFF6F28E85B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286064-FD75-6563-02A0-94C621DDCB0A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B0B8E2-6A8B-5E94-26CC-181E8A15520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0FC38-6BE2-2786-420F-15DD6094396C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25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582E8-5542-1986-146D-352F7B3F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050350-49DA-9625-2C90-0A91D975DA3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A09D1A2-89AD-AD93-8293-86E15A52E04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7D345A-D0EA-1092-D73D-17723B64F788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9F2D5A-5F56-AED4-3C9B-19A856D1D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53C649-E6A2-47BF-74CA-85E537DF91CC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F043B-D77D-3220-4CFB-F41928D76453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122D2B-6A99-4812-11F7-D84092921778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7F04CD-0B27-A68C-8E36-C3119BF0068D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98EF4-DC12-1684-8839-8C590D9C7C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8DD4C2-F830-187B-0D12-D84B807916B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3F52C2-6859-662C-9230-A954F383E29D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B80FBF4-C842-79B3-61D6-B14FDB1183E1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B95D20-00A9-6E72-5672-DD1825E784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6A9FF-5C31-FEF0-D269-5F94DE3D0B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EDF3AA-0AD4-908C-8D0C-D0ADFF0E2B1D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14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78D47B-FC93-1D32-C404-959528FC9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46873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21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58884-E486-60B6-8972-6947B4F4A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98A65E-6E7E-3197-629C-01588684A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81319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64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9D0BE-6E7E-39EB-E6FD-7A7FAA13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8629D2-17E6-676B-2546-94A3AD5B7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06694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748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3020-04FE-9B1E-ED0E-FBA72050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5AB685-4100-1C67-F7D1-742D5E6F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44017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24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13095-F95F-09FA-C2C9-498E348C2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E52CFF-0208-DE3B-6B4B-6D029A9F962B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9D56B-9D74-622E-5F16-09EE272B39A0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E1EEC9E-79B0-12C5-95E5-D0F2124B641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21C3C3-B486-EEA2-D24A-759EDB64D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5A2208-EB6E-8BFD-E438-3291D2F32CF6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FFD85-8F8D-BB1E-05DD-501818B2637D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4B38DB-DF70-5A95-7142-1F339BD0D9C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CF05B4-3070-67FC-03FB-7A9175EFE8B9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1219F4-EB78-6F62-0CE3-27134C4C5A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8D6020-0154-F56C-1FD3-641E9E80AD6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D252C-D144-CD2E-5AA7-3F74DCD4BAE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D252C-D144-CD2E-5AA7-3F74DCD4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09AA8-FA1E-EF79-DC8E-3CF5A900EB60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09AA8-FA1E-EF79-DC8E-3CF5A900E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CC9D92-52A3-8F03-CC48-F9E5B81D48F6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3925F-564B-82E9-2C26-7E098B426B43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3925F-564B-82E9-2C26-7E098B426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C9F3E-3FD8-275C-ABE8-A856655B0F9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C9F3E-3FD8-275C-ABE8-A856655B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758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75762-9D68-509C-1585-774541E92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C4B93C-DF62-2A1F-E226-13B4C2C05A8F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F5067-0FE3-B46D-EBE4-2FE3E7D015B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0599BF-8880-6933-343A-E31FBC69EE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E37C18-4E8D-0A05-8132-3B95C534A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99C2B-CFB9-EDEC-2944-E1A750DF1E5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88D9B-55EB-02B6-8144-C0F4822F8127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D97BE9-5729-F9EE-2952-719C11CE8ABA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E33B-EBDC-E90F-A2ED-44378D7B7460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E33B-EBDC-E90F-A2ED-44378D7B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BFCF5-4C4C-4C50-D792-113331E59D0C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BFCF5-4C4C-4C50-D792-113331E5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FF7CBA4-0F37-F021-C1A3-D365C5942CB0}"/>
              </a:ext>
            </a:extLst>
          </p:cNvPr>
          <p:cNvGrpSpPr/>
          <p:nvPr/>
        </p:nvGrpSpPr>
        <p:grpSpPr>
          <a:xfrm>
            <a:off x="2298071" y="4882853"/>
            <a:ext cx="5040777" cy="1465889"/>
            <a:chOff x="2298071" y="4882853"/>
            <a:chExt cx="5040777" cy="14658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0CA429-0F6C-D2E6-E7B5-787A68DF4CCA}"/>
                </a:ext>
              </a:extLst>
            </p:cNvPr>
            <p:cNvGrpSpPr/>
            <p:nvPr/>
          </p:nvGrpSpPr>
          <p:grpSpPr>
            <a:xfrm>
              <a:off x="2298071" y="4882853"/>
              <a:ext cx="5040777" cy="1447271"/>
              <a:chOff x="2333625" y="1600298"/>
              <a:chExt cx="1160145" cy="447752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8F5470D-F8A7-243B-1341-A5D8943C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3625" y="1600298"/>
                <a:ext cx="116014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978E546-1B9C-0253-6B07-EFB955C7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3770" y="1600298"/>
                <a:ext cx="0" cy="44775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C9175A3-34C0-3E85-2FD3-49CABA6101C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228" y="4901471"/>
              <a:ext cx="0" cy="144727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EE1B5-1FFA-4C79-5AD8-7EE7668D06B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EE1B5-1FFA-4C79-5AD8-7EE7668D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67C8A-A543-1488-FC51-DF9799A95F6D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67C8A-A543-1488-FC51-DF9799A9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ECEE2-DEA3-8C2D-7882-EBBBB3BD590D}"/>
              </a:ext>
            </a:extLst>
          </p:cNvPr>
          <p:cNvGrpSpPr/>
          <p:nvPr/>
        </p:nvGrpSpPr>
        <p:grpSpPr>
          <a:xfrm>
            <a:off x="2301488" y="4194770"/>
            <a:ext cx="4143742" cy="2099045"/>
            <a:chOff x="2333625" y="1600298"/>
            <a:chExt cx="1160145" cy="4477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9F09B4-55BF-9F3F-9C4E-651C4661FB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CA2575-4E06-B782-957E-69D938AB9E4D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143A2F-4001-E9C3-FC59-A0AC14DB1370}"/>
              </a:ext>
            </a:extLst>
          </p:cNvPr>
          <p:cNvCxnSpPr>
            <a:cxnSpLocks/>
          </p:cNvCxnSpPr>
          <p:nvPr/>
        </p:nvCxnSpPr>
        <p:spPr>
          <a:xfrm>
            <a:off x="4494968" y="4249697"/>
            <a:ext cx="0" cy="209904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F962FE-6DBD-7167-F59A-3B24BB1CA7A1}"/>
                  </a:ext>
                </a:extLst>
              </p:cNvPr>
              <p:cNvSpPr txBox="1"/>
              <p:nvPr/>
            </p:nvSpPr>
            <p:spPr>
              <a:xfrm>
                <a:off x="4235707" y="6304002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F962FE-6DBD-7167-F59A-3B24BB1CA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07" y="6304002"/>
                <a:ext cx="57547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9BB6C-DE4F-4E07-A4A4-E30E34DD3F24}"/>
                  </a:ext>
                </a:extLst>
              </p:cNvPr>
              <p:cNvSpPr txBox="1"/>
              <p:nvPr/>
            </p:nvSpPr>
            <p:spPr>
              <a:xfrm>
                <a:off x="6205266" y="629316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9BB6C-DE4F-4E07-A4A4-E30E34DD3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66" y="6293169"/>
                <a:ext cx="575479" cy="566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2102EF-1C6B-3E78-E44C-C0BD2EB09EB8}"/>
                  </a:ext>
                </a:extLst>
              </p:cNvPr>
              <p:cNvSpPr txBox="1"/>
              <p:nvPr/>
            </p:nvSpPr>
            <p:spPr>
              <a:xfrm>
                <a:off x="1561376" y="3866719"/>
                <a:ext cx="522707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2102EF-1C6B-3E78-E44C-C0BD2EB0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76" y="3866719"/>
                <a:ext cx="522707" cy="596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02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line and a line&#10;&#10;Description automatically generated">
            <a:extLst>
              <a:ext uri="{FF2B5EF4-FFF2-40B4-BE49-F238E27FC236}">
                <a16:creationId xmlns:a16="http://schemas.microsoft.com/office/drawing/2014/main" id="{8794C31E-FD06-155A-BF2B-9ED916F00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4" y="695184"/>
            <a:ext cx="10325631" cy="5467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5A0498-4299-6302-C840-FD89839E3EDD}"/>
              </a:ext>
            </a:extLst>
          </p:cNvPr>
          <p:cNvCxnSpPr/>
          <p:nvPr/>
        </p:nvCxnSpPr>
        <p:spPr>
          <a:xfrm>
            <a:off x="3020291" y="4925291"/>
            <a:ext cx="174567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15C429-9D89-3267-105B-3DE1C22DB09E}"/>
              </a:ext>
            </a:extLst>
          </p:cNvPr>
          <p:cNvSpPr txBox="1"/>
          <p:nvPr/>
        </p:nvSpPr>
        <p:spPr>
          <a:xfrm>
            <a:off x="3193472" y="4332151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Quota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727CA-1DF2-45CB-AAC8-48B5177735F5}"/>
              </a:ext>
            </a:extLst>
          </p:cNvPr>
          <p:cNvSpPr txBox="1"/>
          <p:nvPr/>
        </p:nvSpPr>
        <p:spPr>
          <a:xfrm>
            <a:off x="3193471" y="5020833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Quota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D82512-5936-4753-0160-2F841F269D24}"/>
              </a:ext>
            </a:extLst>
          </p:cNvPr>
          <p:cNvSpPr/>
          <p:nvPr/>
        </p:nvSpPr>
        <p:spPr>
          <a:xfrm rot="19414680">
            <a:off x="3105236" y="3410204"/>
            <a:ext cx="1438539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iangle&#10;&#10;Description automatically generated">
            <a:extLst>
              <a:ext uri="{FF2B5EF4-FFF2-40B4-BE49-F238E27FC236}">
                <a16:creationId xmlns:a16="http://schemas.microsoft.com/office/drawing/2014/main" id="{79FAB072-99EE-289F-FC8D-43B6A24FF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60" y="685659"/>
            <a:ext cx="10293879" cy="54866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0724352-C99C-C7F7-8BBD-E1DB2EF37E20}"/>
              </a:ext>
            </a:extLst>
          </p:cNvPr>
          <p:cNvSpPr/>
          <p:nvPr/>
        </p:nvSpPr>
        <p:spPr>
          <a:xfrm rot="19493466">
            <a:off x="3165399" y="3936269"/>
            <a:ext cx="498764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5D8DD9-EF34-1A28-BC73-A800D4BA27A5}"/>
              </a:ext>
            </a:extLst>
          </p:cNvPr>
          <p:cNvSpPr/>
          <p:nvPr/>
        </p:nvSpPr>
        <p:spPr>
          <a:xfrm rot="19493466">
            <a:off x="3700136" y="3556043"/>
            <a:ext cx="498764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C1ABBA-CEE2-082E-43C3-178493DE9555}"/>
              </a:ext>
            </a:extLst>
          </p:cNvPr>
          <p:cNvSpPr/>
          <p:nvPr/>
        </p:nvSpPr>
        <p:spPr>
          <a:xfrm rot="16200000">
            <a:off x="1311969" y="3677019"/>
            <a:ext cx="384328" cy="18428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718E01-52F8-A84B-8F15-63688645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38152"/>
              </p:ext>
            </p:extLst>
          </p:nvPr>
        </p:nvGraphicFramePr>
        <p:xfrm>
          <a:off x="574964" y="719665"/>
          <a:ext cx="10972800" cy="576545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6211784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1606686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248748935"/>
                    </a:ext>
                  </a:extLst>
                </a:gridCol>
              </a:tblGrid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Franklin Gothic Medium Cond" panose="020B06060304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Franklin Gothic Medium Cond" panose="020B0606030402020204" pitchFamily="34" charset="0"/>
                        </a:rPr>
                        <a:t>DEBIT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128674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GOODS AND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IMPORTS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248095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PRIMARY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INVESTMENT EARNINGS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INCOME RECEIVED FROM FOREIGNERS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COMPENSATION OF EMPLOYEES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INVESTMENT EARNINGS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INCOME RECEIVED FROM FOREIGNERS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COMPENSATION OF EMPLOYEES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873573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SECONDARY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TRANSFERS RECEIVED FROM ABROAD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TRANSFERS MADE TO FOREIGNERS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89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69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C8D36E-8906-8E26-429A-6B9F5747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94824"/>
              </p:ext>
            </p:extLst>
          </p:nvPr>
        </p:nvGraphicFramePr>
        <p:xfrm>
          <a:off x="2680854" y="91440"/>
          <a:ext cx="6830291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45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3967428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540536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AND SERVICES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SERVICES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PRIMARY INCOME RECEIPTS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INVESTMENT INCOME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COMPENSATION OF EMPLOYEES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SECONDARY INCOME RECEIPTS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AND SERVICES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SERVICE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PRIMARY INCOME PAYMENTS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2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INVESTMENT INCOME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9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COMPENSATION OF EMPLOYEES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96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SECONDARY INCOME PAYMENTS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3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TOTAL DEBIT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6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TOTAL 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CURRENT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37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538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DE9977-E1EF-FEF6-905F-3324C0B32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84911"/>
              </p:ext>
            </p:extLst>
          </p:nvPr>
        </p:nvGraphicFramePr>
        <p:xfrm>
          <a:off x="540327" y="200891"/>
          <a:ext cx="11187546" cy="646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979872496"/>
                    </a:ext>
                  </a:extLst>
                </a:gridCol>
                <a:gridCol w="8388927">
                  <a:extLst>
                    <a:ext uri="{9D8B030D-6E8A-4147-A177-3AD203B41FA5}">
                      <a16:colId xmlns:a16="http://schemas.microsoft.com/office/drawing/2014/main" val="667324735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295395371"/>
                    </a:ext>
                  </a:extLst>
                </a:gridCol>
              </a:tblGrid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BILLIONS (USD)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74682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CURRENT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89398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CAPITAL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59831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FINANCIAL ACCOUNT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82749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059829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473687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268102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SATISTICAL DISCREPANCY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310287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MEMORANDA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011066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BALANCE OF CURRENT AND CAPITAL ACCOUNTS (LINES 1 + 2)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93176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BALANCE ON FINANCIAL ACCOUNT (LINES 3a – 3b + 3c)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36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56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586E8-4B36-CD18-82D2-91BEDD069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77D476-98EA-AA75-594B-7BF59D836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6187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268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41648-318F-FC52-D175-143FFD2B2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F9F23E-585B-FA8E-D576-D9DAEA31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25732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124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47DDF-48B5-0BBD-8936-B07BE0C4C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6E698C-0141-3B11-5F95-7A039FAC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76287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520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D5628C-ECC9-60AD-F1F2-FCD4AB93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1" y="282355"/>
            <a:ext cx="9324109" cy="634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8579</TotalTime>
  <Words>1189</Words>
  <Application>Microsoft Macintosh PowerPoint</Application>
  <PresentationFormat>Widescreen</PresentationFormat>
  <Paragraphs>603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Aharoni</vt:lpstr>
      <vt:lpstr>Aptos</vt:lpstr>
      <vt:lpstr>Aptos Display</vt:lpstr>
      <vt:lpstr>Arial</vt:lpstr>
      <vt:lpstr>Arial Rounded MT Bold</vt:lpstr>
      <vt:lpstr>Cambria Math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45</cp:revision>
  <dcterms:created xsi:type="dcterms:W3CDTF">2024-09-11T19:47:58Z</dcterms:created>
  <dcterms:modified xsi:type="dcterms:W3CDTF">2025-01-22T21:09:51Z</dcterms:modified>
</cp:coreProperties>
</file>