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10" r:id="rId54"/>
    <p:sldId id="308" r:id="rId55"/>
    <p:sldId id="309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116"/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1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5000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Sparkling Selfies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Shirtless Selfies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Vampires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Wolves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7258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Sparkling Selfies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Shirtless Selfies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Vampires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</p:cNvCxnSpPr>
          <p:nvPr/>
        </p:nvCxnSpPr>
        <p:spPr>
          <a:xfrm>
            <a:off x="2314639" y="3690608"/>
            <a:ext cx="5581764" cy="26348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Shirtless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2" y="6087132"/>
            <a:ext cx="195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Sparkling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529848" y="3428998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7366112" y="6334780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8D47B-FC93-1D32-C404-959528FC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6873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8884-E486-60B6-8972-6947B4F4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8A65E-6E7E-3197-629C-0158868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1319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D0BE-6E7E-39EB-E6FD-7A7FAA1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629D2-17E6-676B-2546-94A3AD5B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6694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3020-04FE-9B1E-ED0E-FBA72050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AB685-4100-1C67-F7D1-742D5E6F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4017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13095-F95F-09FA-C2C9-498E348C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52CFF-0208-DE3B-6B4B-6D029A9F962B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9D56B-9D74-622E-5F16-09EE272B39A0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1EEC9E-79B0-12C5-95E5-D0F2124B641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21C3C3-B486-EEA2-D24A-759EDB64D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5A2208-EB6E-8BFD-E438-3291D2F32CF6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FD85-8F8D-BB1E-05DD-501818B2637D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4B38DB-DF70-5A95-7142-1F339BD0D9C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F05B4-3070-67FC-03FB-7A9175EFE8B9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219F4-EB78-6F62-0CE3-27134C4C5A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D6020-0154-F56C-1FD3-641E9E80A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CC9D92-52A3-8F03-CC48-F9E5B81D48F6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5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75762-9D68-509C-1585-774541E9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4B93C-DF62-2A1F-E226-13B4C2C05A8F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F5067-0FE3-B46D-EBE4-2FE3E7D015B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0599BF-8880-6933-343A-E31FBC69EE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E37C18-4E8D-0A05-8132-3B95C534A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99C2B-CFB9-EDEC-2944-E1A750DF1E5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88D9B-55EB-02B6-8144-C0F4822F8127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D97BE9-5729-F9EE-2952-719C11CE8ABA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7CBA4-0F37-F021-C1A3-D365C5942CB0}"/>
              </a:ext>
            </a:extLst>
          </p:cNvPr>
          <p:cNvGrpSpPr/>
          <p:nvPr/>
        </p:nvGrpSpPr>
        <p:grpSpPr>
          <a:xfrm>
            <a:off x="2298071" y="4882853"/>
            <a:ext cx="5040777" cy="1465889"/>
            <a:chOff x="2298071" y="4882853"/>
            <a:chExt cx="5040777" cy="14658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CA429-0F6C-D2E6-E7B5-787A68DF4CCA}"/>
                </a:ext>
              </a:extLst>
            </p:cNvPr>
            <p:cNvGrpSpPr/>
            <p:nvPr/>
          </p:nvGrpSpPr>
          <p:grpSpPr>
            <a:xfrm>
              <a:off x="2298071" y="4882853"/>
              <a:ext cx="5040777" cy="1447271"/>
              <a:chOff x="2333625" y="1600298"/>
              <a:chExt cx="1160145" cy="447752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F5470D-F8A7-243B-1341-A5D8943C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625" y="1600298"/>
                <a:ext cx="116014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78E546-1B9C-0253-6B07-EFB955C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770" y="1600298"/>
                <a:ext cx="0" cy="4477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C9175A3-34C0-3E85-2FD3-49CABA6101C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28" y="4901471"/>
              <a:ext cx="0" cy="14472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ECEE2-DEA3-8C2D-7882-EBBBB3BD590D}"/>
              </a:ext>
            </a:extLst>
          </p:cNvPr>
          <p:cNvGrpSpPr/>
          <p:nvPr/>
        </p:nvGrpSpPr>
        <p:grpSpPr>
          <a:xfrm>
            <a:off x="2301488" y="4194770"/>
            <a:ext cx="4143742" cy="2099045"/>
            <a:chOff x="2333625" y="1600298"/>
            <a:chExt cx="1160145" cy="4477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9F09B4-55BF-9F3F-9C4E-651C466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CA2575-4E06-B782-957E-69D938AB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143A2F-4001-E9C3-FC59-A0AC14DB1370}"/>
              </a:ext>
            </a:extLst>
          </p:cNvPr>
          <p:cNvCxnSpPr>
            <a:cxnSpLocks/>
          </p:cNvCxnSpPr>
          <p:nvPr/>
        </p:nvCxnSpPr>
        <p:spPr>
          <a:xfrm>
            <a:off x="4494968" y="4249697"/>
            <a:ext cx="0" cy="20990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/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/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/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0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ine and a line&#10;&#10;Description automatically generated">
            <a:extLst>
              <a:ext uri="{FF2B5EF4-FFF2-40B4-BE49-F238E27FC236}">
                <a16:creationId xmlns:a16="http://schemas.microsoft.com/office/drawing/2014/main" id="{8794C31E-FD06-155A-BF2B-9ED916F0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" y="695184"/>
            <a:ext cx="10325631" cy="5467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A0498-4299-6302-C840-FD89839E3EDD}"/>
              </a:ext>
            </a:extLst>
          </p:cNvPr>
          <p:cNvCxnSpPr/>
          <p:nvPr/>
        </p:nvCxnSpPr>
        <p:spPr>
          <a:xfrm>
            <a:off x="3020291" y="4925291"/>
            <a:ext cx="174567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5C429-9D89-3267-105B-3DE1C22DB09E}"/>
              </a:ext>
            </a:extLst>
          </p:cNvPr>
          <p:cNvSpPr txBox="1"/>
          <p:nvPr/>
        </p:nvSpPr>
        <p:spPr>
          <a:xfrm>
            <a:off x="3193472" y="4332151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727CA-1DF2-45CB-AAC8-48B5177735F5}"/>
              </a:ext>
            </a:extLst>
          </p:cNvPr>
          <p:cNvSpPr txBox="1"/>
          <p:nvPr/>
        </p:nvSpPr>
        <p:spPr>
          <a:xfrm>
            <a:off x="3193471" y="5020833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D82512-5936-4753-0160-2F841F269D24}"/>
              </a:ext>
            </a:extLst>
          </p:cNvPr>
          <p:cNvSpPr/>
          <p:nvPr/>
        </p:nvSpPr>
        <p:spPr>
          <a:xfrm rot="19414680">
            <a:off x="3105236" y="3410204"/>
            <a:ext cx="1438539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&#10;&#10;Description automatically generated">
            <a:extLst>
              <a:ext uri="{FF2B5EF4-FFF2-40B4-BE49-F238E27FC236}">
                <a16:creationId xmlns:a16="http://schemas.microsoft.com/office/drawing/2014/main" id="{79FAB072-99EE-289F-FC8D-43B6A24F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0" y="685659"/>
            <a:ext cx="10293879" cy="54866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724352-C99C-C7F7-8BBD-E1DB2EF37E20}"/>
              </a:ext>
            </a:extLst>
          </p:cNvPr>
          <p:cNvSpPr/>
          <p:nvPr/>
        </p:nvSpPr>
        <p:spPr>
          <a:xfrm rot="19493466">
            <a:off x="3165399" y="3936269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D8DD9-EF34-1A28-BC73-A800D4BA27A5}"/>
              </a:ext>
            </a:extLst>
          </p:cNvPr>
          <p:cNvSpPr/>
          <p:nvPr/>
        </p:nvSpPr>
        <p:spPr>
          <a:xfrm rot="19493466">
            <a:off x="3700136" y="3556043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C1ABBA-CEE2-082E-43C3-178493DE9555}"/>
              </a:ext>
            </a:extLst>
          </p:cNvPr>
          <p:cNvSpPr/>
          <p:nvPr/>
        </p:nvSpPr>
        <p:spPr>
          <a:xfrm rot="16200000">
            <a:off x="1311969" y="3677019"/>
            <a:ext cx="384328" cy="18428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718E01-52F8-A84B-8F15-63688645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8152"/>
              </p:ext>
            </p:extLst>
          </p:nvPr>
        </p:nvGraphicFramePr>
        <p:xfrm>
          <a:off x="574964" y="719665"/>
          <a:ext cx="10972800" cy="576545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6211784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1606686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248748935"/>
                    </a:ext>
                  </a:extLst>
                </a:gridCol>
              </a:tblGrid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Franklin Gothic Medium Cond" panose="020B06060304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128674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GOODS AND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IMPORTS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248095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PRIMARY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73573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SECONDARY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RECEIVED FROM ABROAD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MADE TO FOREIGNERS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89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69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C8D36E-8906-8E26-429A-6B9F5747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94824"/>
              </p:ext>
            </p:extLst>
          </p:nvPr>
        </p:nvGraphicFramePr>
        <p:xfrm>
          <a:off x="2680854" y="91440"/>
          <a:ext cx="6830291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45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3967428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54053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2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9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9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DEBIT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7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3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DE9977-E1EF-FEF6-905F-3324C0B3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84911"/>
              </p:ext>
            </p:extLst>
          </p:nvPr>
        </p:nvGraphicFramePr>
        <p:xfrm>
          <a:off x="540327" y="200891"/>
          <a:ext cx="11187546" cy="646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979872496"/>
                    </a:ext>
                  </a:extLst>
                </a:gridCol>
                <a:gridCol w="8388927">
                  <a:extLst>
                    <a:ext uri="{9D8B030D-6E8A-4147-A177-3AD203B41FA5}">
                      <a16:colId xmlns:a16="http://schemas.microsoft.com/office/drawing/2014/main" val="667324735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295395371"/>
                    </a:ext>
                  </a:extLst>
                </a:gridCol>
              </a:tblGrid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BILLIONS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74682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89398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CAPITAL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59831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FINANCIAL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274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05982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736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268102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SATISTICAL DISCREPANCY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3102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MEMORANDA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11066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OF CURRENT AND CAPITAL ACCOUNTS (LINES 1 + 2)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93176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ON FINANCIAL ACCOUNT (LINES 3a – 3b + 3c)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3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5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86E8-4B36-CD18-82D2-91BEDD06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7D476-98EA-AA75-594B-7BF59D83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61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26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41648-318F-FC52-D175-143FFD2B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9F23E-585B-FA8E-D576-D9DAEA3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25732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24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47DDF-48B5-0BBD-8936-B07BE0C4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E698C-0141-3B11-5F95-7A039FAC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762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52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5628C-ECC9-60AD-F1F2-FCD4AB93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282355"/>
            <a:ext cx="9324109" cy="63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1189</Words>
  <Application>Microsoft Macintosh PowerPoint</Application>
  <PresentationFormat>Widescreen</PresentationFormat>
  <Paragraphs>603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Aharoni</vt:lpstr>
      <vt:lpstr>Aptos</vt:lpstr>
      <vt:lpstr>Aptos Display</vt:lpstr>
      <vt:lpstr>Arial</vt:lpstr>
      <vt:lpstr>Arial Rounded MT Bold</vt:lpstr>
      <vt:lpstr>Cambria Math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44</cp:revision>
  <dcterms:created xsi:type="dcterms:W3CDTF">2024-09-11T19:47:58Z</dcterms:created>
  <dcterms:modified xsi:type="dcterms:W3CDTF">2025-01-03T04:50:01Z</dcterms:modified>
</cp:coreProperties>
</file>