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4" r:id="rId8"/>
    <p:sldId id="262" r:id="rId9"/>
    <p:sldId id="263" r:id="rId10"/>
    <p:sldId id="265" r:id="rId11"/>
    <p:sldId id="261" r:id="rId12"/>
    <p:sldId id="267" r:id="rId13"/>
    <p:sldId id="268" r:id="rId14"/>
    <p:sldId id="269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188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Aptos</vt:lpstr>
      <vt:lpstr>Aptos Display</vt:lpstr>
      <vt:lpstr>Arial</vt:lpstr>
      <vt:lpstr>Arial Rounded MT Bold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11</cp:revision>
  <dcterms:created xsi:type="dcterms:W3CDTF">2024-09-11T19:47:58Z</dcterms:created>
  <dcterms:modified xsi:type="dcterms:W3CDTF">2024-09-15T01:13:02Z</dcterms:modified>
</cp:coreProperties>
</file>