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055644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4329</TotalTime>
  <Words>352</Words>
  <Application>Microsoft Office PowerPoint</Application>
  <PresentationFormat>Widescreen</PresentationFormat>
  <Paragraphs>181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Aharoni</vt:lpstr>
      <vt:lpstr>Aptos</vt:lpstr>
      <vt:lpstr>Aptos Display</vt:lpstr>
      <vt:lpstr>Arial</vt:lpstr>
      <vt:lpstr>Arial Rounded MT Bold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18</cp:revision>
  <dcterms:created xsi:type="dcterms:W3CDTF">2024-09-11T19:47:58Z</dcterms:created>
  <dcterms:modified xsi:type="dcterms:W3CDTF">2024-10-06T21:20:14Z</dcterms:modified>
</cp:coreProperties>
</file>