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8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D4999-3FFC-9BFE-F916-71810D98C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F1170A-A1D5-560B-A729-8ECDD7267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BB32-9B9B-7479-D874-1E4DF007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5DD62-F38D-C16E-40A7-A5A8091B8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A370A-D429-A4E9-F91D-94DEBE6C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5D54-72DF-BF63-0304-3087748AB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656F4-9942-0A65-F3E9-2E7B129B9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C7BA-FA98-78F4-4A0E-70848834C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44E4F-A6DD-00E9-F78C-35538F45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CA3E5-5F1B-85EA-85A8-7F72F665D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79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FECCB-F20E-6659-925B-A40B5D952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18DB44-6FEC-190F-4259-D3428FD70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0B184-3B6F-451D-A75D-38C0092E9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5A2A9-623F-F6CE-0B16-933631304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9B066-364F-BF8C-815C-56F06E57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8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7E0FD-DED7-2CC2-DC9B-FB29AD0BA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58871-2A28-9313-8424-1A38A49E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32635-2B8E-DC96-DF63-193B3259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E0ED8-63EC-6782-316E-2F2EA619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A48B8-84DF-E9EF-1FEA-85399DEF5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5DC6-67CE-8F30-ECEC-B94F0C980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1F1C2-2328-20D0-7761-33ADEB398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AEDA6-6D57-4955-7691-0B5D1EA77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AE508-6A99-AC32-A897-F3D5BD896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AC190-B931-9396-DF6A-17F8FD56E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46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171A-C677-0002-37A9-D8B19D1E2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131C7-4E00-F6A5-2CAB-71F1FF84DC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B85C3-8CF1-1519-DEA4-EB3E6BDB0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0D2E7-94CA-CFF5-2CD6-C137047D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96A54-1200-9CEA-E400-0BDE6A29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E39546-B838-3AFD-418A-91B3291C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785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68BD8-6709-C991-52DB-CCBAD7646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D55C5-3765-CB0C-9AF3-B41037908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8FB3C-D6E8-9091-BD90-C741F0317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AFDC8-0DF6-27EB-D011-B69CAC96F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394260-A315-F0A2-C271-AFF38E0E81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DAE9A-F6C2-3B4B-E7A4-E9C9284E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5504E3-DFF8-E71D-FD5E-9AD22D18D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50665-2516-28B2-5614-AE4B0B9DB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86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B08D-495E-4902-AFBA-E0E9464D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84A00-C1BC-7B85-7873-704ADA7C7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FACF96-49BD-5C31-8183-6341870BC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7022F3-2239-DB30-FB70-FDCB6380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5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5041A-C17F-1926-88EF-710D43A0B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994315-8669-6023-9EC8-8561022F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DC0E0-216C-0409-9B47-1F0D61DA7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5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4423F-11DA-61B3-4601-1BF9F459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BCD5C-D906-AD97-03F6-C64BA0BF7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B14C-09EF-AFF0-5C03-FEC9C1D44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E3881-B2D1-1C25-0663-527AED322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8957E-AA63-D162-3B38-40228051D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CAE7D-173C-BCD0-3638-FD4C7005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0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845D-426C-2F87-B3AC-475D79C0F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0D6FC-6F28-18F3-C0A1-6F2B22CA8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0A34A-A7D5-AA98-BEBB-199B2065F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D0472-F7A3-1689-4FFC-CB710EFD3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4D53B-3620-4E70-0A7E-76E47F34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B08E4-8088-4488-9606-5613A401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5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20C1B-AAFF-1E83-225A-07FEF0028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5DF4B-CE16-5EF3-350E-F2EDD64A6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4EFB-7E4C-B001-AA06-F8454C49B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7A3B0-6ADD-4E46-8F32-1981D0F56E8B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9EC26-7E6B-A369-6A84-67C387988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CA8EB-1680-09A6-C848-134249B98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42B58-2FA4-6F4E-868B-C2029FE70F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987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9EA414-0D95-3CF3-A42B-E9FF59134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45471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53900499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510512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610537204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ROUND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61498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VALUES OF BASKETS BEFORE TRADE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234315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VALUE OF BASKETS AFTER TRADE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803203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CHANGE IN VALUE OF BASKETS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85861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TRADES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84032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INTL TRADES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8954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314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1</cp:revision>
  <dcterms:created xsi:type="dcterms:W3CDTF">2025-02-26T18:47:53Z</dcterms:created>
  <dcterms:modified xsi:type="dcterms:W3CDTF">2025-02-26T18:52:21Z</dcterms:modified>
</cp:coreProperties>
</file>