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48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489</Words>
  <Application>Microsoft Office PowerPoint</Application>
  <PresentationFormat>Widescreen</PresentationFormat>
  <Paragraphs>286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26</cp:revision>
  <dcterms:created xsi:type="dcterms:W3CDTF">2024-09-11T19:47:58Z</dcterms:created>
  <dcterms:modified xsi:type="dcterms:W3CDTF">2024-10-28T06:46:39Z</dcterms:modified>
</cp:coreProperties>
</file>