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10" r:id="rId54"/>
    <p:sldId id="308" r:id="rId55"/>
    <p:sldId id="309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16"/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9"/>
  </p:normalViewPr>
  <p:slideViewPr>
    <p:cSldViewPr snapToGrid="0">
      <p:cViewPr varScale="1">
        <p:scale>
          <a:sx n="115" d="100"/>
          <a:sy n="115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5000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Wolves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7258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</p:cNvCxnSpPr>
          <p:nvPr/>
        </p:nvCxnSpPr>
        <p:spPr>
          <a:xfrm>
            <a:off x="2314639" y="3690608"/>
            <a:ext cx="5581764" cy="26348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Shirtless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2" y="6087132"/>
            <a:ext cx="195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Sparkling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529848" y="3428998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7366112" y="6334780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693589" y="256235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8E01-52F8-A84B-8F15-63688645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25932"/>
              </p:ext>
            </p:extLst>
          </p:nvPr>
        </p:nvGraphicFramePr>
        <p:xfrm>
          <a:off x="485755" y="180513"/>
          <a:ext cx="10972800" cy="686273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21178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160668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48748935"/>
                    </a:ext>
                  </a:extLst>
                </a:gridCol>
              </a:tblGrid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INFLOWS (CREDIT)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OUTFLOWS (DEBIT)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128674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GOODS AND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IMPORTS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48095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PRIMARY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INCOME (INTEREST, DIVIDENDS, PROFITS)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(WAGES EARNED BY DOMESTIC WORKERS WORKING ABROAD)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INCOME (INTEREST, DIVIDENDS, PROFITS)</a:t>
                      </a:r>
                    </a:p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(WAGES PAID TO FOREIGN WORKERS IN DOMESTIC ECONOMY)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73573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SECONDARY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INCOMING TRANSERS (E.G.,REMITTANCES, FOREIGN AID)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OUTGOING TRANSERS (E.G.,REMITTANCES, FOREIGN AID)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89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6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C8D36E-8906-8E26-429A-6B9F574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4824"/>
              </p:ext>
            </p:extLst>
          </p:nvPr>
        </p:nvGraphicFramePr>
        <p:xfrm>
          <a:off x="2680854" y="91440"/>
          <a:ext cx="683029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45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3967428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54053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9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DEBIT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7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3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E9977-E1EF-FEF6-905F-3324C0B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911"/>
              </p:ext>
            </p:extLst>
          </p:nvPr>
        </p:nvGraphicFramePr>
        <p:xfrm>
          <a:off x="540327" y="200891"/>
          <a:ext cx="11187546" cy="646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979872496"/>
                    </a:ext>
                  </a:extLst>
                </a:gridCol>
                <a:gridCol w="8388927">
                  <a:extLst>
                    <a:ext uri="{9D8B030D-6E8A-4147-A177-3AD203B41FA5}">
                      <a16:colId xmlns:a16="http://schemas.microsoft.com/office/drawing/2014/main" val="66732473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295395371"/>
                    </a:ext>
                  </a:extLst>
                </a:gridCol>
              </a:tblGrid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BILLIONS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4682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398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CAPITAL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59831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FINANCIAL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274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5982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736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68102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SATISTICAL DISCREPANCY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102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MEMORANDA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1066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OF CURRENT AND CAPITAL ACCOUNTS (LINES 1 + 2)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93176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ON FINANCIAL ACCOUNT (LINES 3a – 3b + 3c)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5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6E8-4B36-CD18-82D2-91BEDD06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D476-98EA-AA75-594B-7BF59D83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1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26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1648-318F-FC52-D175-143FFD2B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9F23E-585B-FA8E-D576-D9DAEA3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5732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4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7DDF-48B5-0BBD-8936-B07BE0C4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E698C-0141-3B11-5F95-7A039FAC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62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52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5628C-ECC9-60AD-F1F2-FCD4AB93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282355"/>
            <a:ext cx="9324109" cy="63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8639</TotalTime>
  <Words>1236</Words>
  <Application>Microsoft Macintosh PowerPoint</Application>
  <PresentationFormat>Widescreen</PresentationFormat>
  <Paragraphs>603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48</cp:revision>
  <dcterms:created xsi:type="dcterms:W3CDTF">2024-09-11T19:47:58Z</dcterms:created>
  <dcterms:modified xsi:type="dcterms:W3CDTF">2025-02-02T03:16:07Z</dcterms:modified>
</cp:coreProperties>
</file>