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71" r:id="rId8"/>
    <p:sldId id="264" r:id="rId9"/>
    <p:sldId id="262" r:id="rId10"/>
    <p:sldId id="263" r:id="rId11"/>
    <p:sldId id="265" r:id="rId12"/>
    <p:sldId id="261" r:id="rId13"/>
    <p:sldId id="267" r:id="rId14"/>
    <p:sldId id="268" r:id="rId15"/>
    <p:sldId id="269" r:id="rId16"/>
    <p:sldId id="270" r:id="rId17"/>
    <p:sldId id="266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4" r:id="rId27"/>
    <p:sldId id="282" r:id="rId28"/>
    <p:sldId id="283" r:id="rId29"/>
    <p:sldId id="281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6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3BA8-E224-C61E-942B-9A4114E21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B218A-C08A-027D-0F33-087E011B7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734B6-83C2-B4A2-9BE6-A5B6ED66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8675-5CF6-89AD-1A5C-11A18648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2A05-4D7E-A358-388F-8E50B1A4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5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F2D4-09CF-E29B-D318-8C03DF61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D4741-D368-757D-5F71-AD7939108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E7E19-8476-CD81-2B2B-291875B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221E2-0ACF-13F9-27F8-17A160FB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C14D-E20E-74A0-ABC6-58B4969B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DCBB2-5118-96B7-F7E3-98E2AB1BD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CC785-6659-9CCE-0684-651A0DF97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3F893-7421-540D-34F7-A6FD9126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A7628-EC1B-D573-D067-74533926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3F14-2E50-FA49-BCC9-B737408B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5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08A0-7240-84A9-F262-D3749344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B2FD-DC07-E8AE-652B-A2D86BAF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5842-87F6-84C6-B88D-1CAC71BA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5105-79D6-F80F-8CE5-60DD934D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1E2A-3A6D-9BB2-A2B8-7FE39996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A750-FE09-5B41-4F37-0157A193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AEA14-317D-2736-44E2-C1131BAC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8E04F-6812-0AC8-3689-89EECB81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37709-1FD8-BFC5-8207-09257BA5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D5726-0638-0452-7192-1B5B830E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4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D767-02A2-9FA1-0972-EA90484D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34AA-6BB5-DD38-5E00-FF58DC827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A43F8-F066-791E-A554-11A8E5060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9467E-1DCA-45B4-B917-2BB7BE19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40A81-666D-1827-FF67-C582DB7F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F45D6-2824-7F95-9A23-93BF3D7F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5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B483-A916-86F5-CC6C-48598DCF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72EC0-2700-BC66-07D5-ED8F3794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8541-1C81-33A2-8EC0-76E8DA6A0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BFE59-3B63-1F9A-A67A-4BF2FA91C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08C17-4C08-1143-4BE7-4747CD342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94745-FCA7-D548-ED3D-BF52DB0F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FF562-7143-128D-C8EA-7B8327CE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E4CAE-7B13-913D-3469-47804FC7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029D-55F9-B74D-3D16-19A52176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F805B-2BC4-B7B0-8CF4-E6446B2C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875C5-4003-DA2D-C338-39DB2981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4E36B-9645-0EE7-7181-7BBB050A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ADC7A-79EB-B378-D86D-2C4605EC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388C7-F262-06B6-60F0-C01FDB7E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69CAA-EA4B-42C0-5752-194EA7D5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2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D164-9896-42CB-BF7C-CF62D0CD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6B8D-A1E7-7AC3-9BC3-4249D2B07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4DBEE-84D7-D3F7-0D31-EA1FA254B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B5D65-FA96-5753-2B3A-71678525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784ED-861C-569C-AA38-2C22C8BD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8A74E-893A-E241-31B3-299880C3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501F-7975-331C-950B-DA67059F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0F198-78BF-915A-C198-E841865AE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3B358-2B9B-D6BB-9365-62D5DC966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7E30A-D38E-DFF8-061E-75B3AE5D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6ACCA-7D5E-1AB2-9D01-59ED4659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FA90-B56A-D185-9E19-6D44751E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1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DEB17-B5B3-3D97-D922-89C1C2F6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35968-96E1-E273-F621-BB166FCFD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4F06-8C6E-5232-E33D-8DBB6AD3F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C3969-815D-4313-AD47-20854D5F097C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81347-9F07-E036-0E6E-E3DC86229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E3E6-546D-AB14-FD65-384153CD8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9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17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8.png"/><Relationship Id="rId5" Type="http://schemas.openxmlformats.org/officeDocument/2006/relationships/image" Target="../media/image32.png"/><Relationship Id="rId15" Type="http://schemas.openxmlformats.org/officeDocument/2006/relationships/image" Target="../media/image33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</p:spTree>
    <p:extLst>
      <p:ext uri="{BB962C8B-B14F-4D97-AF65-F5344CB8AC3E}">
        <p14:creationId xmlns:p14="http://schemas.microsoft.com/office/powerpoint/2010/main" val="322297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8E70546-58A2-CD52-7E63-8B97FB029EA8}"/>
              </a:ext>
            </a:extLst>
          </p:cNvPr>
          <p:cNvSpPr/>
          <p:nvPr/>
        </p:nvSpPr>
        <p:spPr>
          <a:xfrm>
            <a:off x="2310094" y="2798617"/>
            <a:ext cx="3998106" cy="3359115"/>
          </a:xfrm>
          <a:custGeom>
            <a:avLst/>
            <a:gdLst>
              <a:gd name="connsiteX0" fmla="*/ 4094018 w 4094018"/>
              <a:gd name="connsiteY0" fmla="*/ 3456709 h 3456709"/>
              <a:gd name="connsiteX1" fmla="*/ 0 w 4094018"/>
              <a:gd name="connsiteY1" fmla="*/ 1011382 h 3456709"/>
              <a:gd name="connsiteX2" fmla="*/ 6927 w 4094018"/>
              <a:gd name="connsiteY2" fmla="*/ 0 h 3456709"/>
              <a:gd name="connsiteX3" fmla="*/ 4094018 w 4094018"/>
              <a:gd name="connsiteY3" fmla="*/ 3456709 h 345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4018" h="3456709">
                <a:moveTo>
                  <a:pt x="4094018" y="3456709"/>
                </a:moveTo>
                <a:lnTo>
                  <a:pt x="0" y="1011382"/>
                </a:lnTo>
                <a:lnTo>
                  <a:pt x="6927" y="0"/>
                </a:lnTo>
                <a:lnTo>
                  <a:pt x="4094018" y="345670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47CE43-CA8F-DF6E-977A-CDBC08987779}"/>
              </a:ext>
            </a:extLst>
          </p:cNvPr>
          <p:cNvCxnSpPr>
            <a:cxnSpLocks/>
          </p:cNvCxnSpPr>
          <p:nvPr/>
        </p:nvCxnSpPr>
        <p:spPr>
          <a:xfrm>
            <a:off x="2357676" y="2798618"/>
            <a:ext cx="4271724" cy="3608054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E6E697-C2F1-D2D0-FB37-EB67FD94048A}"/>
              </a:ext>
            </a:extLst>
          </p:cNvPr>
          <p:cNvSpPr txBox="1"/>
          <p:nvPr/>
        </p:nvSpPr>
        <p:spPr>
          <a:xfrm>
            <a:off x="4421863" y="2399587"/>
            <a:ext cx="505748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Specializing on Coffee Production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E795C4-8704-C245-C4C5-70E122902B65}"/>
              </a:ext>
            </a:extLst>
          </p:cNvPr>
          <p:cNvSpPr/>
          <p:nvPr/>
        </p:nvSpPr>
        <p:spPr>
          <a:xfrm>
            <a:off x="3489861" y="3217603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FF35F0-C04C-9761-1B89-7D6AD5CE8DED}"/>
              </a:ext>
            </a:extLst>
          </p:cNvPr>
          <p:cNvSpPr/>
          <p:nvPr/>
        </p:nvSpPr>
        <p:spPr>
          <a:xfrm>
            <a:off x="6403056" y="622578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F3D3A2-E9F5-89CB-E34C-AA0CA658DA7D}"/>
              </a:ext>
            </a:extLst>
          </p:cNvPr>
          <p:cNvSpPr txBox="1"/>
          <p:nvPr/>
        </p:nvSpPr>
        <p:spPr>
          <a:xfrm>
            <a:off x="6572451" y="5811272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9331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BA11BCB-E338-A062-1BCB-4A1C1DCDE615}"/>
              </a:ext>
            </a:extLst>
          </p:cNvPr>
          <p:cNvSpPr/>
          <p:nvPr/>
        </p:nvSpPr>
        <p:spPr>
          <a:xfrm>
            <a:off x="4868333" y="3822704"/>
            <a:ext cx="3162484" cy="2462949"/>
          </a:xfrm>
          <a:custGeom>
            <a:avLst/>
            <a:gdLst>
              <a:gd name="connsiteX0" fmla="*/ 0 w 3154017"/>
              <a:gd name="connsiteY0" fmla="*/ 0 h 2458279"/>
              <a:gd name="connsiteX1" fmla="*/ 3154017 w 3154017"/>
              <a:gd name="connsiteY1" fmla="*/ 2458279 h 2458279"/>
              <a:gd name="connsiteX2" fmla="*/ 3154017 w 3154017"/>
              <a:gd name="connsiteY2" fmla="*/ 2458279 h 2458279"/>
              <a:gd name="connsiteX3" fmla="*/ 2365513 w 3154017"/>
              <a:gd name="connsiteY3" fmla="*/ 2451653 h 2458279"/>
              <a:gd name="connsiteX4" fmla="*/ 0 w 3154017"/>
              <a:gd name="connsiteY4" fmla="*/ 0 h 2458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4017" h="2458279">
                <a:moveTo>
                  <a:pt x="0" y="0"/>
                </a:moveTo>
                <a:lnTo>
                  <a:pt x="3154017" y="2458279"/>
                </a:lnTo>
                <a:lnTo>
                  <a:pt x="3154017" y="2458279"/>
                </a:lnTo>
                <a:lnTo>
                  <a:pt x="2365513" y="24516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47F89B-96E9-C925-8E28-19887BBD7671}"/>
              </a:ext>
            </a:extLst>
          </p:cNvPr>
          <p:cNvCxnSpPr>
            <a:cxnSpLocks/>
          </p:cNvCxnSpPr>
          <p:nvPr/>
        </p:nvCxnSpPr>
        <p:spPr>
          <a:xfrm>
            <a:off x="2521527" y="1939636"/>
            <a:ext cx="5618019" cy="440910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5B75F4B-BA93-4091-363C-ADB17F9D8337}"/>
              </a:ext>
            </a:extLst>
          </p:cNvPr>
          <p:cNvSpPr txBox="1"/>
          <p:nvPr/>
        </p:nvSpPr>
        <p:spPr>
          <a:xfrm>
            <a:off x="6096000" y="3358505"/>
            <a:ext cx="505748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Producing at Bundle C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4F6098-1E55-8045-57AC-AACF6B6558AF}"/>
              </a:ext>
            </a:extLst>
          </p:cNvPr>
          <p:cNvSpPr/>
          <p:nvPr/>
        </p:nvSpPr>
        <p:spPr>
          <a:xfrm>
            <a:off x="6526545" y="4295293"/>
            <a:ext cx="1039091" cy="1170709"/>
          </a:xfrm>
          <a:custGeom>
            <a:avLst/>
            <a:gdLst>
              <a:gd name="connsiteX0" fmla="*/ 0 w 1039091"/>
              <a:gd name="connsiteY0" fmla="*/ 1170709 h 1170709"/>
              <a:gd name="connsiteX1" fmla="*/ 858982 w 1039091"/>
              <a:gd name="connsiteY1" fmla="*/ 678873 h 1170709"/>
              <a:gd name="connsiteX2" fmla="*/ 1039091 w 1039091"/>
              <a:gd name="connsiteY2" fmla="*/ 0 h 11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091" h="1170709">
                <a:moveTo>
                  <a:pt x="0" y="1170709"/>
                </a:moveTo>
                <a:cubicBezTo>
                  <a:pt x="342900" y="1022350"/>
                  <a:pt x="685800" y="873991"/>
                  <a:pt x="858982" y="678873"/>
                </a:cubicBezTo>
                <a:cubicBezTo>
                  <a:pt x="1032164" y="483755"/>
                  <a:pt x="1035627" y="241877"/>
                  <a:pt x="1039091" y="0"/>
                </a:cubicBez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2B76FB-B494-0739-3E0F-2041F09ADC93}"/>
              </a:ext>
            </a:extLst>
          </p:cNvPr>
          <p:cNvSpPr/>
          <p:nvPr/>
        </p:nvSpPr>
        <p:spPr>
          <a:xfrm>
            <a:off x="4759604" y="370048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A79F2-1CBF-A229-8C97-515C0BD7AC84}"/>
              </a:ext>
            </a:extLst>
          </p:cNvPr>
          <p:cNvSpPr txBox="1"/>
          <p:nvPr/>
        </p:nvSpPr>
        <p:spPr>
          <a:xfrm>
            <a:off x="4865636" y="333844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2277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B0F2026-AE57-3309-58A3-C114D1ED419B}"/>
              </a:ext>
            </a:extLst>
          </p:cNvPr>
          <p:cNvSpPr/>
          <p:nvPr/>
        </p:nvSpPr>
        <p:spPr>
          <a:xfrm>
            <a:off x="2298071" y="1162073"/>
            <a:ext cx="6301919" cy="5134555"/>
          </a:xfrm>
          <a:custGeom>
            <a:avLst/>
            <a:gdLst>
              <a:gd name="connsiteX0" fmla="*/ 0 w 6273479"/>
              <a:gd name="connsiteY0" fmla="*/ 0 h 5069712"/>
              <a:gd name="connsiteX1" fmla="*/ 4919241 w 6273479"/>
              <a:gd name="connsiteY1" fmla="*/ 5069712 h 5069712"/>
              <a:gd name="connsiteX2" fmla="*/ 6273479 w 6273479"/>
              <a:gd name="connsiteY2" fmla="*/ 5063925 h 5069712"/>
              <a:gd name="connsiteX3" fmla="*/ 0 w 6273479"/>
              <a:gd name="connsiteY3" fmla="*/ 0 h 506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3479" h="5069712">
                <a:moveTo>
                  <a:pt x="0" y="0"/>
                </a:moveTo>
                <a:lnTo>
                  <a:pt x="4919241" y="5069712"/>
                </a:lnTo>
                <a:lnTo>
                  <a:pt x="6273479" y="50639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47F89B-96E9-C925-8E28-19887BBD7671}"/>
              </a:ext>
            </a:extLst>
          </p:cNvPr>
          <p:cNvCxnSpPr>
            <a:cxnSpLocks/>
          </p:cNvCxnSpPr>
          <p:nvPr/>
        </p:nvCxnSpPr>
        <p:spPr>
          <a:xfrm>
            <a:off x="2298071" y="1162073"/>
            <a:ext cx="6312529" cy="512358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FC46EC4-7D9C-B991-679C-DE888EB6D5D8}"/>
              </a:ext>
            </a:extLst>
          </p:cNvPr>
          <p:cNvSpPr txBox="1"/>
          <p:nvPr/>
        </p:nvSpPr>
        <p:spPr>
          <a:xfrm>
            <a:off x="6020577" y="2526286"/>
            <a:ext cx="505748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Specializing in Tea Production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6DCF35-9CEB-9765-232B-5E1C5C68A087}"/>
              </a:ext>
            </a:extLst>
          </p:cNvPr>
          <p:cNvSpPr/>
          <p:nvPr/>
        </p:nvSpPr>
        <p:spPr>
          <a:xfrm>
            <a:off x="6432550" y="4034305"/>
            <a:ext cx="665000" cy="1115545"/>
          </a:xfrm>
          <a:custGeom>
            <a:avLst/>
            <a:gdLst>
              <a:gd name="connsiteX0" fmla="*/ 0 w 1039091"/>
              <a:gd name="connsiteY0" fmla="*/ 1170709 h 1170709"/>
              <a:gd name="connsiteX1" fmla="*/ 858982 w 1039091"/>
              <a:gd name="connsiteY1" fmla="*/ 678873 h 1170709"/>
              <a:gd name="connsiteX2" fmla="*/ 1039091 w 1039091"/>
              <a:gd name="connsiteY2" fmla="*/ 0 h 11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091" h="1170709">
                <a:moveTo>
                  <a:pt x="0" y="1170709"/>
                </a:moveTo>
                <a:cubicBezTo>
                  <a:pt x="342900" y="1022350"/>
                  <a:pt x="685800" y="873991"/>
                  <a:pt x="858982" y="678873"/>
                </a:cubicBezTo>
                <a:cubicBezTo>
                  <a:pt x="1032164" y="483755"/>
                  <a:pt x="1035627" y="241877"/>
                  <a:pt x="1039091" y="0"/>
                </a:cubicBez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EA57EE1-B372-D3E4-82FD-4F98494612F8}"/>
              </a:ext>
            </a:extLst>
          </p:cNvPr>
          <p:cNvSpPr/>
          <p:nvPr/>
        </p:nvSpPr>
        <p:spPr>
          <a:xfrm>
            <a:off x="2215502" y="1126283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102A3F-2762-FAA6-9AA2-60A1E4CA9229}"/>
              </a:ext>
            </a:extLst>
          </p:cNvPr>
          <p:cNvSpPr txBox="1"/>
          <p:nvPr/>
        </p:nvSpPr>
        <p:spPr>
          <a:xfrm>
            <a:off x="2321534" y="764237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4748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BA2347-6D45-AE32-FB46-8EA44E23DB6B}"/>
              </a:ext>
            </a:extLst>
          </p:cNvPr>
          <p:cNvSpPr/>
          <p:nvPr/>
        </p:nvSpPr>
        <p:spPr>
          <a:xfrm>
            <a:off x="3395837" y="257605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41161D-32AC-EE75-B4D1-12F374563E92}"/>
              </a:ext>
            </a:extLst>
          </p:cNvPr>
          <p:cNvSpPr/>
          <p:nvPr/>
        </p:nvSpPr>
        <p:spPr>
          <a:xfrm>
            <a:off x="4222076" y="4911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5B3C9-6AD5-14C4-6351-DFB740841125}"/>
              </a:ext>
            </a:extLst>
          </p:cNvPr>
          <p:cNvSpPr txBox="1"/>
          <p:nvPr/>
        </p:nvSpPr>
        <p:spPr>
          <a:xfrm>
            <a:off x="4421863" y="4456108"/>
            <a:ext cx="1664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(45,35)</a:t>
            </a:r>
          </a:p>
        </p:txBody>
      </p:sp>
    </p:spTree>
    <p:extLst>
      <p:ext uri="{BB962C8B-B14F-4D97-AF65-F5344CB8AC3E}">
        <p14:creationId xmlns:p14="http://schemas.microsoft.com/office/powerpoint/2010/main" val="224168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62864F4-262B-345A-E471-8956BD3350B7}"/>
              </a:ext>
            </a:extLst>
          </p:cNvPr>
          <p:cNvSpPr/>
          <p:nvPr/>
        </p:nvSpPr>
        <p:spPr>
          <a:xfrm>
            <a:off x="3138532" y="549151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6AD1FC-34D2-A15D-C58D-DC905F569984}"/>
              </a:ext>
            </a:extLst>
          </p:cNvPr>
          <p:cNvSpPr/>
          <p:nvPr/>
        </p:nvSpPr>
        <p:spPr>
          <a:xfrm>
            <a:off x="3613420" y="258824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37957-E413-23FB-17BA-B6E73C193CC9}"/>
              </a:ext>
            </a:extLst>
          </p:cNvPr>
          <p:cNvSpPr txBox="1"/>
          <p:nvPr/>
        </p:nvSpPr>
        <p:spPr>
          <a:xfrm>
            <a:off x="3752075" y="2210146"/>
            <a:ext cx="1664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(30,80)</a:t>
            </a:r>
          </a:p>
        </p:txBody>
      </p:sp>
    </p:spTree>
    <p:extLst>
      <p:ext uri="{BB962C8B-B14F-4D97-AF65-F5344CB8AC3E}">
        <p14:creationId xmlns:p14="http://schemas.microsoft.com/office/powerpoint/2010/main" val="123152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03263"/>
              </p:ext>
            </p:extLst>
          </p:nvPr>
        </p:nvGraphicFramePr>
        <p:xfrm>
          <a:off x="1872673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C0F30-6C3F-4B56-C988-EDEA9448E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81426"/>
              </p:ext>
            </p:extLst>
          </p:nvPr>
        </p:nvGraphicFramePr>
        <p:xfrm>
          <a:off x="6885710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381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376852"/>
              </p:ext>
            </p:extLst>
          </p:nvPr>
        </p:nvGraphicFramePr>
        <p:xfrm>
          <a:off x="4379191" y="2199024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21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83703"/>
              </p:ext>
            </p:extLst>
          </p:nvPr>
        </p:nvGraphicFramePr>
        <p:xfrm>
          <a:off x="1872673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C0F30-6C3F-4B56-C988-EDEA9448E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16906"/>
              </p:ext>
            </p:extLst>
          </p:nvPr>
        </p:nvGraphicFramePr>
        <p:xfrm>
          <a:off x="6885710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213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3E9F43-B9F1-3B61-0AB3-CEBBF1BD9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53549"/>
              </p:ext>
            </p:extLst>
          </p:nvPr>
        </p:nvGraphicFramePr>
        <p:xfrm>
          <a:off x="3408795" y="2018674"/>
          <a:ext cx="5374410" cy="2820651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791470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791470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791470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94021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Costa 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9402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Capital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90 Machines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150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9402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Labor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300 Farmers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400 Farmers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24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28E2F0-3533-FE6F-F49B-3B4E99FF1FF3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46183-8211-0CD5-DA8E-C4328668CFB3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9B9A6D7-8A67-6E73-689F-7C91720FB11C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F63BB-28C8-F652-725E-08567FA7CA84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6A5731A-868D-C451-3693-6E24FC288C7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F0BC38-970F-604A-2776-C6B6C99C0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0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356031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Beef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B455D7-AF12-58D1-890A-63F7864F8DE0}"/>
              </a:ext>
            </a:extLst>
          </p:cNvPr>
          <p:cNvCxnSpPr>
            <a:cxnSpLocks/>
          </p:cNvCxnSpPr>
          <p:nvPr/>
        </p:nvCxnSpPr>
        <p:spPr>
          <a:xfrm>
            <a:off x="3469888" y="3917092"/>
            <a:ext cx="0" cy="57421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D3BB00-0051-2FC0-9DE9-8E6B52952262}"/>
              </a:ext>
            </a:extLst>
          </p:cNvPr>
          <p:cNvCxnSpPr>
            <a:cxnSpLocks/>
          </p:cNvCxnSpPr>
          <p:nvPr/>
        </p:nvCxnSpPr>
        <p:spPr>
          <a:xfrm>
            <a:off x="3455060" y="4472471"/>
            <a:ext cx="318655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479311"/>
              <a:ext cx="3737653" cy="524213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1C784EB-E362-0230-A0F8-5592B1FE21B4}"/>
              </a:ext>
            </a:extLst>
          </p:cNvPr>
          <p:cNvSpPr txBox="1"/>
          <p:nvPr/>
        </p:nvSpPr>
        <p:spPr>
          <a:xfrm>
            <a:off x="4043626" y="3750474"/>
            <a:ext cx="23492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Slope = </a:t>
            </a: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-4</a:t>
            </a:r>
            <a:endParaRPr lang="en-US" sz="2800" b="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800" b="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80039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28E2F0-3533-FE6F-F49B-3B4E99FF1FF3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46183-8211-0CD5-DA8E-C4328668CFB3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F66FAE-6BB1-86C3-7AA1-DB849EC37F1F}"/>
              </a:ext>
            </a:extLst>
          </p:cNvPr>
          <p:cNvGrpSpPr/>
          <p:nvPr/>
        </p:nvGrpSpPr>
        <p:grpSpPr>
          <a:xfrm>
            <a:off x="2333625" y="1679334"/>
            <a:ext cx="1544955" cy="4369041"/>
            <a:chOff x="2333625" y="1679334"/>
            <a:chExt cx="1544955" cy="43690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7E6385-814C-7031-24CF-ACB12C948B27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79334"/>
              <a:ext cx="154495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F92B57-1394-D809-343E-08CA3A86BBD3}"/>
                </a:ext>
              </a:extLst>
            </p:cNvPr>
            <p:cNvCxnSpPr>
              <a:cxnSpLocks/>
            </p:cNvCxnSpPr>
            <p:nvPr/>
          </p:nvCxnSpPr>
          <p:spPr>
            <a:xfrm>
              <a:off x="3878580" y="1679334"/>
              <a:ext cx="0" cy="436904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3E145AB-70F5-794E-758B-23ADF4B2766F}"/>
              </a:ext>
            </a:extLst>
          </p:cNvPr>
          <p:cNvGrpSpPr/>
          <p:nvPr/>
        </p:nvGrpSpPr>
        <p:grpSpPr>
          <a:xfrm>
            <a:off x="2333625" y="1600298"/>
            <a:ext cx="1160145" cy="4477528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BF37FE-CAC0-B2DE-7020-7775CE5844C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35C7674-9DFC-E3D1-B23A-59D630C71545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F63BB-28C8-F652-725E-08567FA7CA84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6A5731A-868D-C451-3693-6E24FC288C7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F0BC38-970F-604A-2776-C6B6C99C0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9B9A6D7-8A67-6E73-689F-7C91720FB11C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06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7BD147-E010-AFE4-A8AF-09C3D6953F8D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53A5-A69D-8781-3A05-D59E6445D502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2A8ECF-B95A-9AD3-D902-EFE27F2D4338}"/>
              </a:ext>
            </a:extLst>
          </p:cNvPr>
          <p:cNvGrpSpPr/>
          <p:nvPr/>
        </p:nvGrpSpPr>
        <p:grpSpPr>
          <a:xfrm>
            <a:off x="2333625" y="4886349"/>
            <a:ext cx="4276723" cy="1162026"/>
            <a:chOff x="2333625" y="1679334"/>
            <a:chExt cx="1544955" cy="436904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1671FCB-12AF-6A01-F474-833432CF4D0E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79334"/>
              <a:ext cx="1544955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2002A-A207-DB1F-CEAC-9C41334C024B}"/>
                </a:ext>
              </a:extLst>
            </p:cNvPr>
            <p:cNvCxnSpPr>
              <a:cxnSpLocks/>
            </p:cNvCxnSpPr>
            <p:nvPr/>
          </p:nvCxnSpPr>
          <p:spPr>
            <a:xfrm>
              <a:off x="3878580" y="1679334"/>
              <a:ext cx="0" cy="436904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FA9CEE-6529-8406-0D04-183AF7A731DB}"/>
              </a:ext>
            </a:extLst>
          </p:cNvPr>
          <p:cNvGrpSpPr/>
          <p:nvPr/>
        </p:nvGrpSpPr>
        <p:grpSpPr>
          <a:xfrm>
            <a:off x="2333625" y="4391024"/>
            <a:ext cx="4086218" cy="1686801"/>
            <a:chOff x="2333625" y="1600298"/>
            <a:chExt cx="1160145" cy="447752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01CD473-0B92-DC8C-AFF2-2C7ED55FCCC6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5B0F82B-7761-33CE-BFE4-C573C1A2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4D7808-38BA-66A6-4588-0D8E4374848E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0B3440E-91EE-1C14-5A34-A51CD8DD68B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076385-67C4-38D3-98D4-961B913FE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70A726F-01D0-B3AA-A394-ABA6DE2AAE25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28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2FBC72-9600-7A8D-CCB2-83AC0AA252D4}"/>
              </a:ext>
            </a:extLst>
          </p:cNvPr>
          <p:cNvCxnSpPr>
            <a:cxnSpLocks/>
          </p:cNvCxnSpPr>
          <p:nvPr/>
        </p:nvCxnSpPr>
        <p:spPr>
          <a:xfrm>
            <a:off x="2598420" y="1251632"/>
            <a:ext cx="5257800" cy="3274648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7BD203-018B-1D92-BE9B-29C2AA456BA0}"/>
              </a:ext>
            </a:extLst>
          </p:cNvPr>
          <p:cNvSpPr txBox="1"/>
          <p:nvPr/>
        </p:nvSpPr>
        <p:spPr>
          <a:xfrm>
            <a:off x="7214626" y="4576384"/>
            <a:ext cx="3253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Slope = Opportunity Cost of Capital-Intensive Good Within Country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F4EAFE-1FB2-460F-7D3D-97ACFF821273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E3AEF3-50B8-157B-821E-4F69199D8DA0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8770877-35B0-683C-2E43-A5C80BA95CBF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5F0E48-84AF-C45C-08AA-B4FA6B81475B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47444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A01A9B-3DD1-5044-E8D8-154A1D8636BE}"/>
              </a:ext>
            </a:extLst>
          </p:cNvPr>
          <p:cNvCxnSpPr>
            <a:cxnSpLocks/>
          </p:cNvCxnSpPr>
          <p:nvPr/>
        </p:nvCxnSpPr>
        <p:spPr>
          <a:xfrm>
            <a:off x="3588754" y="354409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5E0A42-A061-871C-AD46-1E957B15D321}"/>
              </a:ext>
            </a:extLst>
          </p:cNvPr>
          <p:cNvCxnSpPr>
            <a:cxnSpLocks/>
          </p:cNvCxnSpPr>
          <p:nvPr/>
        </p:nvCxnSpPr>
        <p:spPr>
          <a:xfrm>
            <a:off x="4130143" y="469148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BF6A4E-E07D-D596-FA37-3C830F5505FC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F47D9D-F24D-8175-223F-F8585CA2CAAB}"/>
              </a:ext>
            </a:extLst>
          </p:cNvPr>
          <p:cNvSpPr/>
          <p:nvPr/>
        </p:nvSpPr>
        <p:spPr>
          <a:xfrm>
            <a:off x="5466683" y="3537724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38DBE3-181C-C9E7-69E8-AAC958BF8EF4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332388-FD2A-AD85-0D4E-2128DB65F3C3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4BE03-37E1-FE44-7D21-8ACDFCF2734C}"/>
              </a:ext>
            </a:extLst>
          </p:cNvPr>
          <p:cNvSpPr txBox="1"/>
          <p:nvPr/>
        </p:nvSpPr>
        <p:spPr>
          <a:xfrm>
            <a:off x="6623954" y="4958628"/>
            <a:ext cx="3253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Slope = World Price of Capital-Intensive Good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DD4F9FC-8F29-8130-906B-60EEFDAE0A75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375E3-11E7-33DF-2A3F-CF076F0BD6C9}"/>
              </a:ext>
            </a:extLst>
          </p:cNvPr>
          <p:cNvSpPr txBox="1"/>
          <p:nvPr/>
        </p:nvSpPr>
        <p:spPr>
          <a:xfrm>
            <a:off x="5648494" y="335577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44409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A01A9B-3DD1-5044-E8D8-154A1D8636BE}"/>
              </a:ext>
            </a:extLst>
          </p:cNvPr>
          <p:cNvCxnSpPr>
            <a:cxnSpLocks/>
          </p:cNvCxnSpPr>
          <p:nvPr/>
        </p:nvCxnSpPr>
        <p:spPr>
          <a:xfrm>
            <a:off x="3588754" y="354409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5E0A42-A061-871C-AD46-1E957B15D321}"/>
              </a:ext>
            </a:extLst>
          </p:cNvPr>
          <p:cNvCxnSpPr>
            <a:cxnSpLocks/>
          </p:cNvCxnSpPr>
          <p:nvPr/>
        </p:nvCxnSpPr>
        <p:spPr>
          <a:xfrm>
            <a:off x="4130143" y="469148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BF6A4E-E07D-D596-FA37-3C830F5505FC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F47D9D-F24D-8175-223F-F8585CA2CAAB}"/>
              </a:ext>
            </a:extLst>
          </p:cNvPr>
          <p:cNvSpPr/>
          <p:nvPr/>
        </p:nvSpPr>
        <p:spPr>
          <a:xfrm>
            <a:off x="5466683" y="3537724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38DBE3-181C-C9E7-69E8-AAC958BF8EF4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332388-FD2A-AD85-0D4E-2128DB65F3C3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4BE03-37E1-FE44-7D21-8ACDFCF2734C}"/>
              </a:ext>
            </a:extLst>
          </p:cNvPr>
          <p:cNvSpPr txBox="1"/>
          <p:nvPr/>
        </p:nvSpPr>
        <p:spPr>
          <a:xfrm>
            <a:off x="5326846" y="732618"/>
            <a:ext cx="4293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Trade, the country shifts their production bundle and consumes at a higher indifference curve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DD4F9FC-8F29-8130-906B-60EEFDAE0A75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375E3-11E7-33DF-2A3F-CF076F0BD6C9}"/>
              </a:ext>
            </a:extLst>
          </p:cNvPr>
          <p:cNvSpPr txBox="1"/>
          <p:nvPr/>
        </p:nvSpPr>
        <p:spPr>
          <a:xfrm>
            <a:off x="5648494" y="335577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8782A34-63F0-39A6-6290-F350111CF0D9}"/>
              </a:ext>
            </a:extLst>
          </p:cNvPr>
          <p:cNvSpPr/>
          <p:nvPr/>
        </p:nvSpPr>
        <p:spPr>
          <a:xfrm>
            <a:off x="4436010" y="108982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560277-E9F1-9F88-0222-8A30DCB2BF55}"/>
              </a:ext>
            </a:extLst>
          </p:cNvPr>
          <p:cNvSpPr txBox="1"/>
          <p:nvPr/>
        </p:nvSpPr>
        <p:spPr>
          <a:xfrm>
            <a:off x="4617821" y="90787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70746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99FD28-C231-3F71-C9C5-503CED302BCB}"/>
              </a:ext>
            </a:extLst>
          </p:cNvPr>
          <p:cNvSpPr txBox="1"/>
          <p:nvPr/>
        </p:nvSpPr>
        <p:spPr>
          <a:xfrm>
            <a:off x="4800032" y="6137148"/>
            <a:ext cx="161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Labor Input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DA754-B764-E901-4040-350E2620ACD5}"/>
              </a:ext>
            </a:extLst>
          </p:cNvPr>
          <p:cNvSpPr txBox="1"/>
          <p:nvPr/>
        </p:nvSpPr>
        <p:spPr>
          <a:xfrm rot="16200000">
            <a:off x="966688" y="2967335"/>
            <a:ext cx="188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Goods Output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A09041-018D-E36F-F760-B59D9065DF57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4DB0AE3-6580-47A2-1AEB-993EC7906A8E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A38846-BE81-0444-A025-39B4B08263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DE9D778-4D50-FEF6-24BA-1ECEE3FA1039}"/>
              </a:ext>
            </a:extLst>
          </p:cNvPr>
          <p:cNvSpPr/>
          <p:nvPr/>
        </p:nvSpPr>
        <p:spPr>
          <a:xfrm>
            <a:off x="2874819" y="1577621"/>
            <a:ext cx="5313218" cy="3070579"/>
          </a:xfrm>
          <a:custGeom>
            <a:avLst/>
            <a:gdLst>
              <a:gd name="connsiteX0" fmla="*/ 0 w 5313218"/>
              <a:gd name="connsiteY0" fmla="*/ 3070579 h 3070579"/>
              <a:gd name="connsiteX1" fmla="*/ 2819400 w 5313218"/>
              <a:gd name="connsiteY1" fmla="*/ 209615 h 3070579"/>
              <a:gd name="connsiteX2" fmla="*/ 5313218 w 5313218"/>
              <a:gd name="connsiteY2" fmla="*/ 258106 h 307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8" h="3070579">
                <a:moveTo>
                  <a:pt x="0" y="3070579"/>
                </a:moveTo>
                <a:cubicBezTo>
                  <a:pt x="966932" y="1874469"/>
                  <a:pt x="1933864" y="678360"/>
                  <a:pt x="2819400" y="209615"/>
                </a:cubicBezTo>
                <a:cubicBezTo>
                  <a:pt x="3704936" y="-259131"/>
                  <a:pt x="4917209" y="195761"/>
                  <a:pt x="5313218" y="258106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4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02811-FEE6-5BF2-5B65-1B7CE7801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A230B6-9444-CBB6-3805-93DDB67527C7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942108"/>
          <a:ext cx="8236527" cy="496685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Slurm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Popplers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New </a:t>
                      </a:r>
                      <a:r>
                        <a:rPr lang="en-US" sz="3200" b="1" dirty="0" err="1"/>
                        <a:t>New</a:t>
                      </a:r>
                      <a:r>
                        <a:rPr lang="en-US" sz="3200" b="1" dirty="0"/>
                        <a:t> York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Omicron Persei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529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3A4490-5877-1ED8-0997-E5A4D4C35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31512"/>
              </p:ext>
            </p:extLst>
          </p:nvPr>
        </p:nvGraphicFramePr>
        <p:xfrm>
          <a:off x="1981200" y="942108"/>
          <a:ext cx="8236527" cy="337243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Slurm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Popplers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New </a:t>
                      </a:r>
                      <a:r>
                        <a:rPr lang="en-US" sz="3200" b="1" dirty="0" err="1"/>
                        <a:t>New</a:t>
                      </a:r>
                      <a:r>
                        <a:rPr lang="en-US" sz="3200" b="1" dirty="0"/>
                        <a:t> York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056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B14F386-3AEA-6065-D009-E63D99B28BE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312666" y="1716284"/>
            <a:ext cx="3665570" cy="461156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4D808AB-5B95-3341-528E-C4F44A2E7742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998583A-A620-E38D-F045-93B3D29A1320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A73249B-7638-6EA8-9F35-A9C491D66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F79E9BE-4826-03AB-81A0-80B244D66BAD}"/>
              </a:ext>
            </a:extLst>
          </p:cNvPr>
          <p:cNvSpPr txBox="1"/>
          <p:nvPr/>
        </p:nvSpPr>
        <p:spPr>
          <a:xfrm>
            <a:off x="546073" y="247647"/>
            <a:ext cx="175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Popplers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4D1ED-B05D-3BE6-8139-18A4E9572920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Slurm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6BAB6-F50D-FDFC-7F21-9C8249B19D74}"/>
              </a:ext>
            </a:extLst>
          </p:cNvPr>
          <p:cNvSpPr txBox="1"/>
          <p:nvPr/>
        </p:nvSpPr>
        <p:spPr>
          <a:xfrm>
            <a:off x="1423574" y="1454674"/>
            <a:ext cx="889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50801-55C8-4E7F-4E52-68E0AA7A5F74}"/>
              </a:ext>
            </a:extLst>
          </p:cNvPr>
          <p:cNvSpPr txBox="1"/>
          <p:nvPr/>
        </p:nvSpPr>
        <p:spPr>
          <a:xfrm>
            <a:off x="5598813" y="6327853"/>
            <a:ext cx="106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140</a:t>
            </a:r>
          </a:p>
        </p:txBody>
      </p:sp>
    </p:spTree>
    <p:extLst>
      <p:ext uri="{BB962C8B-B14F-4D97-AF65-F5344CB8AC3E}">
        <p14:creationId xmlns:p14="http://schemas.microsoft.com/office/powerpoint/2010/main" val="1528304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58CB20-1E15-1B0D-6687-8165C8E48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689223"/>
              </p:ext>
            </p:extLst>
          </p:nvPr>
        </p:nvGraphicFramePr>
        <p:xfrm>
          <a:off x="1981200" y="942108"/>
          <a:ext cx="8236527" cy="496685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Factors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Cloth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Food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Specific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Capital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Labor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15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D6409DC-EAD3-7D4A-B189-2BB5AEB9E141}"/>
              </a:ext>
            </a:extLst>
          </p:cNvPr>
          <p:cNvSpPr/>
          <p:nvPr/>
        </p:nvSpPr>
        <p:spPr>
          <a:xfrm>
            <a:off x="2922760" y="361987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FA5C44-A3B8-8686-6EEA-5205C7189549}"/>
              </a:ext>
            </a:extLst>
          </p:cNvPr>
          <p:cNvSpPr/>
          <p:nvPr/>
        </p:nvSpPr>
        <p:spPr>
          <a:xfrm>
            <a:off x="7123567" y="396331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83356-B090-EC86-8716-A75052B9EB61}"/>
              </a:ext>
            </a:extLst>
          </p:cNvPr>
          <p:cNvSpPr txBox="1"/>
          <p:nvPr/>
        </p:nvSpPr>
        <p:spPr>
          <a:xfrm>
            <a:off x="2612512" y="32887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BEE02-4650-0C64-C719-8C7FE8F61016}"/>
              </a:ext>
            </a:extLst>
          </p:cNvPr>
          <p:cNvSpPr txBox="1"/>
          <p:nvPr/>
        </p:nvSpPr>
        <p:spPr>
          <a:xfrm>
            <a:off x="7221046" y="3636477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19891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C0B34-0713-91CA-535E-362E8C30B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B5DDD9-BBD6-FCE1-5B3E-B3A08449B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162283"/>
              </p:ext>
            </p:extLst>
          </p:nvPr>
        </p:nvGraphicFramePr>
        <p:xfrm>
          <a:off x="3350491" y="945573"/>
          <a:ext cx="5232400" cy="436764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</a:tblGrid>
              <a:tr h="1402069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Exports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5635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Land-Intensive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40206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Capital-Intensive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141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A2233-48E5-979E-4DCE-5699B0A5C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36B91F4-02D6-5C1B-4761-3BDF4795AE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73610"/>
                  </p:ext>
                </p:extLst>
              </p:nvPr>
            </p:nvGraphicFramePr>
            <p:xfrm>
              <a:off x="1981200" y="942108"/>
              <a:ext cx="8236527" cy="4966855"/>
            </p:xfrm>
            <a:graphic>
              <a:graphicData uri="http://schemas.openxmlformats.org/drawingml/2006/table">
                <a:tbl>
                  <a:tblPr bandRow="1">
                    <a:tableStyleId>{BC89EF96-8CEA-46FF-86C4-4CE0E7609802}</a:tableStyleId>
                  </a:tblPr>
                  <a:tblGrid>
                    <a:gridCol w="2745509">
                      <a:extLst>
                        <a:ext uri="{9D8B030D-6E8A-4147-A177-3AD203B41FA5}">
                          <a16:colId xmlns:a16="http://schemas.microsoft.com/office/drawing/2014/main" val="3160644143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3886888139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2101699905"/>
                        </a:ext>
                      </a:extLst>
                    </a:gridCol>
                  </a:tblGrid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Income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Capital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Land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3696166"/>
                      </a:ext>
                    </a:extLst>
                  </a:tr>
                  <a:tr h="1778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A</a:t>
                          </a:r>
                        </a:p>
                        <a:p>
                          <a:pPr algn="ctr"/>
                          <a:r>
                            <a:rPr lang="en-US" sz="3200" b="1" dirty="0"/>
                            <a:t>Owner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930810"/>
                      </a:ext>
                    </a:extLst>
                  </a:tr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B Owner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5405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36B91F4-02D6-5C1B-4761-3BDF4795AE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73610"/>
                  </p:ext>
                </p:extLst>
              </p:nvPr>
            </p:nvGraphicFramePr>
            <p:xfrm>
              <a:off x="1981200" y="942108"/>
              <a:ext cx="8236527" cy="4966855"/>
            </p:xfrm>
            <a:graphic>
              <a:graphicData uri="http://schemas.openxmlformats.org/drawingml/2006/table">
                <a:tbl>
                  <a:tblPr bandRow="1">
                    <a:tableStyleId>{BC89EF96-8CEA-46FF-86C4-4CE0E7609802}</a:tableStyleId>
                  </a:tblPr>
                  <a:tblGrid>
                    <a:gridCol w="2745509">
                      <a:extLst>
                        <a:ext uri="{9D8B030D-6E8A-4147-A177-3AD203B41FA5}">
                          <a16:colId xmlns:a16="http://schemas.microsoft.com/office/drawing/2014/main" val="3160644143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3886888139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2101699905"/>
                        </a:ext>
                      </a:extLst>
                    </a:gridCol>
                  </a:tblGrid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Income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Capital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Land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3696166"/>
                      </a:ext>
                    </a:extLst>
                  </a:tr>
                  <a:tr h="1778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A</a:t>
                          </a:r>
                        </a:p>
                        <a:p>
                          <a:pPr algn="ctr"/>
                          <a:r>
                            <a:rPr lang="en-US" sz="3200" b="1" dirty="0"/>
                            <a:t>Owner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67" t="-90068" r="-100667" b="-904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22" t="-90068" r="-443" b="-904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930810"/>
                      </a:ext>
                    </a:extLst>
                  </a:tr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B Owner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67" t="-211832" r="-100667" b="-7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22" t="-211832" r="-443" b="-7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5405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53277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E6016A1-7D86-8E60-348F-BF548BCDC948}"/>
              </a:ext>
            </a:extLst>
          </p:cNvPr>
          <p:cNvGrpSpPr/>
          <p:nvPr/>
        </p:nvGrpSpPr>
        <p:grpSpPr>
          <a:xfrm>
            <a:off x="2333625" y="3595262"/>
            <a:ext cx="2834110" cy="2482564"/>
            <a:chOff x="2333625" y="1600298"/>
            <a:chExt cx="1160145" cy="447752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03B5133-79F1-8DF6-F715-B7BEB70E5F6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5198D6D-DCC4-3869-2E41-0DFFC523AAC3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AA828E-9415-5767-D83A-CBB8CFF31BCE}"/>
              </a:ext>
            </a:extLst>
          </p:cNvPr>
          <p:cNvCxnSpPr>
            <a:cxnSpLocks/>
          </p:cNvCxnSpPr>
          <p:nvPr/>
        </p:nvCxnSpPr>
        <p:spPr>
          <a:xfrm>
            <a:off x="2400961" y="1397835"/>
            <a:ext cx="5461494" cy="436032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1EA1F44-954A-86E6-DA94-B2BC1380DE3E}"/>
              </a:ext>
            </a:extLst>
          </p:cNvPr>
          <p:cNvGrpSpPr/>
          <p:nvPr/>
        </p:nvGrpSpPr>
        <p:grpSpPr>
          <a:xfrm>
            <a:off x="2256508" y="322220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4A29792-2242-1F89-749B-9B26F5F25903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D14B8F9-CE01-0C5D-9B2C-DF0C09B0D5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478B90-0BB2-55D4-D297-5B11D7E56CD1}"/>
              </a:ext>
            </a:extLst>
          </p:cNvPr>
          <p:cNvCxnSpPr>
            <a:cxnSpLocks/>
          </p:cNvCxnSpPr>
          <p:nvPr/>
        </p:nvCxnSpPr>
        <p:spPr>
          <a:xfrm flipH="1">
            <a:off x="2632940" y="1362909"/>
            <a:ext cx="5229515" cy="439525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12C73-48D6-AAB3-D77F-3DF5E0F83FB8}"/>
                  </a:ext>
                </a:extLst>
              </p:cNvPr>
              <p:cNvSpPr txBox="1"/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12C73-48D6-AAB3-D77F-3DF5E0F83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E84128-FDB5-15D6-454E-9FA78B6E2655}"/>
                  </a:ext>
                </a:extLst>
              </p:cNvPr>
              <p:cNvSpPr txBox="1"/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E84128-FDB5-15D6-454E-9FA78B6E2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35922C6C-45E3-BB8A-C2B4-DECD851FB628}"/>
              </a:ext>
            </a:extLst>
          </p:cNvPr>
          <p:cNvSpPr/>
          <p:nvPr/>
        </p:nvSpPr>
        <p:spPr>
          <a:xfrm>
            <a:off x="5072676" y="3520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578C99-BE6E-D101-E5CC-B06411EB1B6D}"/>
              </a:ext>
            </a:extLst>
          </p:cNvPr>
          <p:cNvSpPr txBox="1"/>
          <p:nvPr/>
        </p:nvSpPr>
        <p:spPr>
          <a:xfrm>
            <a:off x="4976584" y="305866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E48F35-67D9-092E-A29A-6E92C93D6291}"/>
              </a:ext>
            </a:extLst>
          </p:cNvPr>
          <p:cNvSpPr txBox="1"/>
          <p:nvPr/>
        </p:nvSpPr>
        <p:spPr>
          <a:xfrm>
            <a:off x="8943897" y="5961650"/>
            <a:ext cx="1919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Labor Supply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EAC168-0AE3-2437-66CD-B984D679AA63}"/>
              </a:ext>
            </a:extLst>
          </p:cNvPr>
          <p:cNvSpPr txBox="1"/>
          <p:nvPr/>
        </p:nvSpPr>
        <p:spPr>
          <a:xfrm>
            <a:off x="5012610" y="618458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7E76FE-D04A-D8B0-DB61-9499276ABAE0}"/>
              </a:ext>
            </a:extLst>
          </p:cNvPr>
          <p:cNvSpPr txBox="1"/>
          <p:nvPr/>
        </p:nvSpPr>
        <p:spPr>
          <a:xfrm>
            <a:off x="679479" y="122165"/>
            <a:ext cx="1654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Wages (w)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F127A-FB78-AAF9-FF2F-2217B3F7A1A2}"/>
              </a:ext>
            </a:extLst>
          </p:cNvPr>
          <p:cNvSpPr txBox="1"/>
          <p:nvPr/>
        </p:nvSpPr>
        <p:spPr>
          <a:xfrm>
            <a:off x="1846330" y="334716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031650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ADD4F-2941-1957-18BA-87AD99450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06000A7-64BD-6AA4-3227-09A126FD3FB9}"/>
              </a:ext>
            </a:extLst>
          </p:cNvPr>
          <p:cNvGrpSpPr/>
          <p:nvPr/>
        </p:nvGrpSpPr>
        <p:grpSpPr>
          <a:xfrm>
            <a:off x="2256508" y="4580709"/>
            <a:ext cx="4126873" cy="1532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340949B-027E-3420-D05D-427560B3932C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A4D26F-FFEC-3603-D4D5-72E228B7474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D1301CD-EB67-26AF-CC54-BA253440242E}"/>
              </a:ext>
            </a:extLst>
          </p:cNvPr>
          <p:cNvGrpSpPr/>
          <p:nvPr/>
        </p:nvGrpSpPr>
        <p:grpSpPr>
          <a:xfrm>
            <a:off x="2333625" y="3595262"/>
            <a:ext cx="2834110" cy="2482564"/>
            <a:chOff x="2333625" y="1600298"/>
            <a:chExt cx="1160145" cy="447752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04C122-A852-6578-EFF2-DADE2D4E11FB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A4EBAD-92BA-2A7B-A601-9918470AEA1F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ED014-547B-2B24-B6A9-65B630F860B6}"/>
              </a:ext>
            </a:extLst>
          </p:cNvPr>
          <p:cNvCxnSpPr>
            <a:cxnSpLocks/>
          </p:cNvCxnSpPr>
          <p:nvPr/>
        </p:nvCxnSpPr>
        <p:spPr>
          <a:xfrm>
            <a:off x="2400961" y="1397835"/>
            <a:ext cx="5461494" cy="436032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6743F65-2269-9E02-426B-E264F79B8BDD}"/>
              </a:ext>
            </a:extLst>
          </p:cNvPr>
          <p:cNvGrpSpPr/>
          <p:nvPr/>
        </p:nvGrpSpPr>
        <p:grpSpPr>
          <a:xfrm>
            <a:off x="2256508" y="322220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BAE9A81-9BC9-F5B2-84B8-82C7C7F5676B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2AD2304-1FDC-C5B7-A855-09AE267D3C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8E59232-CEC2-E19F-54E8-4D2E05D92441}"/>
              </a:ext>
            </a:extLst>
          </p:cNvPr>
          <p:cNvSpPr txBox="1"/>
          <p:nvPr/>
        </p:nvSpPr>
        <p:spPr>
          <a:xfrm>
            <a:off x="679479" y="122165"/>
            <a:ext cx="1654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Wages (w)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3F63CA-3D87-6E81-BE47-868D0DD03581}"/>
              </a:ext>
            </a:extLst>
          </p:cNvPr>
          <p:cNvSpPr txBox="1"/>
          <p:nvPr/>
        </p:nvSpPr>
        <p:spPr>
          <a:xfrm>
            <a:off x="8943897" y="5961650"/>
            <a:ext cx="1919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Labor Supply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1897BC-62EB-FB83-F029-66E4F28C0EE8}"/>
              </a:ext>
            </a:extLst>
          </p:cNvPr>
          <p:cNvCxnSpPr>
            <a:cxnSpLocks/>
          </p:cNvCxnSpPr>
          <p:nvPr/>
        </p:nvCxnSpPr>
        <p:spPr>
          <a:xfrm flipH="1">
            <a:off x="2632940" y="1362909"/>
            <a:ext cx="5229515" cy="439525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EF5F0C-B94E-9FB2-9B05-10FD5FA14053}"/>
                  </a:ext>
                </a:extLst>
              </p:cNvPr>
              <p:cNvSpPr txBox="1"/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EF5F0C-B94E-9FB2-9B05-10FD5FA14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BCCA21-24C6-B13A-BAF1-952136594764}"/>
                  </a:ext>
                </a:extLst>
              </p:cNvPr>
              <p:cNvSpPr txBox="1"/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BCCA21-24C6-B13A-BAF1-952136594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56C9E83F-A31A-5A3B-0561-FFF0532039A0}"/>
              </a:ext>
            </a:extLst>
          </p:cNvPr>
          <p:cNvSpPr/>
          <p:nvPr/>
        </p:nvSpPr>
        <p:spPr>
          <a:xfrm>
            <a:off x="5072676" y="3520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B9987A-66BC-7A06-633F-346D61E9BC92}"/>
              </a:ext>
            </a:extLst>
          </p:cNvPr>
          <p:cNvSpPr txBox="1"/>
          <p:nvPr/>
        </p:nvSpPr>
        <p:spPr>
          <a:xfrm>
            <a:off x="4976584" y="305866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29E3DC-CB55-17DD-D270-E665D81DE2EC}"/>
              </a:ext>
            </a:extLst>
          </p:cNvPr>
          <p:cNvCxnSpPr>
            <a:cxnSpLocks/>
          </p:cNvCxnSpPr>
          <p:nvPr/>
        </p:nvCxnSpPr>
        <p:spPr>
          <a:xfrm flipH="1">
            <a:off x="4720046" y="1921055"/>
            <a:ext cx="4782063" cy="4060396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2B2F02-5627-75DB-751C-97A1265378E0}"/>
                  </a:ext>
                </a:extLst>
              </p:cNvPr>
              <p:cNvSpPr txBox="1"/>
              <p:nvPr/>
            </p:nvSpPr>
            <p:spPr>
              <a:xfrm>
                <a:off x="9125405" y="2150729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  <m: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′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2B2F02-5627-75DB-751C-97A126537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405" y="2150729"/>
                <a:ext cx="211226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A141FD16-AC83-6D73-4131-6BD26000F7B1}"/>
              </a:ext>
            </a:extLst>
          </p:cNvPr>
          <p:cNvSpPr/>
          <p:nvPr/>
        </p:nvSpPr>
        <p:spPr>
          <a:xfrm>
            <a:off x="6297478" y="448539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55E165-128A-D2E5-83AD-AA51754DD1E6}"/>
              </a:ext>
            </a:extLst>
          </p:cNvPr>
          <p:cNvSpPr txBox="1"/>
          <p:nvPr/>
        </p:nvSpPr>
        <p:spPr>
          <a:xfrm>
            <a:off x="6201386" y="4023371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623347-ADCA-C9D1-455C-1BBA555DF448}"/>
              </a:ext>
            </a:extLst>
          </p:cNvPr>
          <p:cNvCxnSpPr/>
          <p:nvPr/>
        </p:nvCxnSpPr>
        <p:spPr>
          <a:xfrm>
            <a:off x="6869563" y="2408249"/>
            <a:ext cx="175042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ACD1C8-06CF-0575-2A60-15F73B1146AA}"/>
              </a:ext>
            </a:extLst>
          </p:cNvPr>
          <p:cNvSpPr txBox="1"/>
          <p:nvPr/>
        </p:nvSpPr>
        <p:spPr>
          <a:xfrm>
            <a:off x="5012610" y="618458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10A562-8AB2-CE52-D779-01C868D69A5D}"/>
              </a:ext>
            </a:extLst>
          </p:cNvPr>
          <p:cNvSpPr txBox="1"/>
          <p:nvPr/>
        </p:nvSpPr>
        <p:spPr>
          <a:xfrm>
            <a:off x="6136670" y="6184500"/>
            <a:ext cx="51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55865B-3DBF-91FF-8F90-A1FD5F9266EB}"/>
              </a:ext>
            </a:extLst>
          </p:cNvPr>
          <p:cNvSpPr txBox="1"/>
          <p:nvPr/>
        </p:nvSpPr>
        <p:spPr>
          <a:xfrm>
            <a:off x="1846330" y="334716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D78EBF-9385-C5A9-3F7E-F9A8AED140F8}"/>
              </a:ext>
            </a:extLst>
          </p:cNvPr>
          <p:cNvSpPr txBox="1"/>
          <p:nvPr/>
        </p:nvSpPr>
        <p:spPr>
          <a:xfrm>
            <a:off x="1625525" y="4349876"/>
            <a:ext cx="70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W’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92E79B-C86E-22FC-9EDB-5A4EA1A443E3}"/>
              </a:ext>
            </a:extLst>
          </p:cNvPr>
          <p:cNvCxnSpPr>
            <a:cxnSpLocks/>
            <a:stCxn id="26" idx="2"/>
          </p:cNvCxnSpPr>
          <p:nvPr/>
        </p:nvCxnSpPr>
        <p:spPr>
          <a:xfrm flipV="1">
            <a:off x="5167734" y="6646165"/>
            <a:ext cx="1343900" cy="8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60F2A1-D22E-9942-71C3-4CD1A60F5B00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625525" y="3604093"/>
            <a:ext cx="0" cy="976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265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93CF18-936B-D51F-AA2D-7FCD3E4E5A6A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E79AB1C-5866-A3A1-89C2-53907EBD8EE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84FEA4-61BA-4D69-468C-10E6FCB40561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2C764F-CB8C-8B55-DFE2-680223C05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E4ABB0-2FE8-77DC-C0F6-60C9334F0AAE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4E91F-BCAE-BC58-56C6-6FC7E5FF7C8E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FB27A3-588F-EE48-072A-8225389CF86C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9EA1B0-9AF6-DEB8-694F-8D0D292FF629}"/>
              </a:ext>
            </a:extLst>
          </p:cNvPr>
          <p:cNvGrpSpPr/>
          <p:nvPr/>
        </p:nvGrpSpPr>
        <p:grpSpPr>
          <a:xfrm>
            <a:off x="2298071" y="3475863"/>
            <a:ext cx="3129061" cy="285426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E224E81-1517-60DD-1C96-897909AC8BC0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25B8F21-EBD6-C844-C714-DC5A0C6CDECE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695A0B1-890E-D7CC-15B7-BAC730FCE307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D639A7-EC5D-84E7-C3B9-FCA5E12B6776}"/>
                  </a:ext>
                </a:extLst>
              </p:cNvPr>
              <p:cNvSpPr txBox="1"/>
              <p:nvPr/>
            </p:nvSpPr>
            <p:spPr>
              <a:xfrm>
                <a:off x="1731198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D639A7-EC5D-84E7-C3B9-FCA5E12B6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98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30A5C5-FB87-6F0F-FC1B-BF6DC9CC6BA1}"/>
                  </a:ext>
                </a:extLst>
              </p:cNvPr>
              <p:cNvSpPr txBox="1"/>
              <p:nvPr/>
            </p:nvSpPr>
            <p:spPr>
              <a:xfrm>
                <a:off x="5201026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30A5C5-FB87-6F0F-FC1B-BF6DC9CC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026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513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297B2-DEE0-0F5D-C759-FA50EE13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6AF7BD-C7DA-AE63-54CC-4C8CD74A951D}"/>
              </a:ext>
            </a:extLst>
          </p:cNvPr>
          <p:cNvCxnSpPr>
            <a:cxnSpLocks/>
          </p:cNvCxnSpPr>
          <p:nvPr/>
        </p:nvCxnSpPr>
        <p:spPr>
          <a:xfrm>
            <a:off x="2668560" y="352552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9F10979-8C12-049C-7D17-5CF73DF61DF3}"/>
              </a:ext>
            </a:extLst>
          </p:cNvPr>
          <p:cNvGrpSpPr/>
          <p:nvPr/>
        </p:nvGrpSpPr>
        <p:grpSpPr>
          <a:xfrm>
            <a:off x="2668560" y="-329682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48E445B-C1C0-88E3-CD6D-CECCC97BC73D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4E0564-A0D0-8A70-6F71-5F9ED4B13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05C12C2-F95B-5932-072A-4649034B33D1}"/>
              </a:ext>
            </a:extLst>
          </p:cNvPr>
          <p:cNvSpPr txBox="1"/>
          <p:nvPr/>
        </p:nvSpPr>
        <p:spPr>
          <a:xfrm>
            <a:off x="1561981" y="-514348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C6D09-5011-0AE5-F39A-5C4CE9B387C2}"/>
              </a:ext>
            </a:extLst>
          </p:cNvPr>
          <p:cNvSpPr txBox="1"/>
          <p:nvPr/>
        </p:nvSpPr>
        <p:spPr>
          <a:xfrm>
            <a:off x="9270044" y="5238886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5E0F11-A7F8-DA03-1175-0CD8B3BF65A5}"/>
              </a:ext>
            </a:extLst>
          </p:cNvPr>
          <p:cNvCxnSpPr>
            <a:cxnSpLocks/>
          </p:cNvCxnSpPr>
          <p:nvPr/>
        </p:nvCxnSpPr>
        <p:spPr>
          <a:xfrm flipV="1">
            <a:off x="2680582" y="193225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EBE204-AB2F-A5B6-44DB-88C27C3F98B1}"/>
              </a:ext>
            </a:extLst>
          </p:cNvPr>
          <p:cNvGrpSpPr/>
          <p:nvPr/>
        </p:nvGrpSpPr>
        <p:grpSpPr>
          <a:xfrm>
            <a:off x="2668560" y="2636924"/>
            <a:ext cx="3129061" cy="285426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F92F648-BD74-1015-CE86-BC25E843A53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322ED06-B248-0BEE-3D39-F63FE6D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A4EBD560-F20A-6111-DF51-58EDC88136B9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E1A03F-3BDE-DF8A-DE0B-36CC7B9A54C0}"/>
                  </a:ext>
                </a:extLst>
              </p:cNvPr>
              <p:cNvSpPr txBox="1"/>
              <p:nvPr/>
            </p:nvSpPr>
            <p:spPr>
              <a:xfrm>
                <a:off x="2101687" y="2371362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E1A03F-3BDE-DF8A-DE0B-36CC7B9A5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687" y="2371362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8C9F46-149A-083B-FC55-57C223C56957}"/>
                  </a:ext>
                </a:extLst>
              </p:cNvPr>
              <p:cNvSpPr txBox="1"/>
              <p:nvPr/>
            </p:nvSpPr>
            <p:spPr>
              <a:xfrm>
                <a:off x="5571515" y="5491185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8C9F46-149A-083B-FC55-57C223C56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515" y="5491185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5749D90-3CFB-A218-985B-35387F07B534}"/>
              </a:ext>
            </a:extLst>
          </p:cNvPr>
          <p:cNvSpPr/>
          <p:nvPr/>
        </p:nvSpPr>
        <p:spPr>
          <a:xfrm>
            <a:off x="2713265" y="437037"/>
            <a:ext cx="2952377" cy="2169459"/>
          </a:xfrm>
          <a:custGeom>
            <a:avLst/>
            <a:gdLst>
              <a:gd name="connsiteX0" fmla="*/ 5977 w 2952377"/>
              <a:gd name="connsiteY0" fmla="*/ 2166471 h 2169459"/>
              <a:gd name="connsiteX1" fmla="*/ 2952377 w 2952377"/>
              <a:gd name="connsiteY1" fmla="*/ 2169459 h 2169459"/>
              <a:gd name="connsiteX2" fmla="*/ 0 w 2952377"/>
              <a:gd name="connsiteY2" fmla="*/ 0 h 2169459"/>
              <a:gd name="connsiteX3" fmla="*/ 5977 w 2952377"/>
              <a:gd name="connsiteY3" fmla="*/ 2166471 h 216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377" h="2169459">
                <a:moveTo>
                  <a:pt x="5977" y="2166471"/>
                </a:moveTo>
                <a:lnTo>
                  <a:pt x="2952377" y="2169459"/>
                </a:lnTo>
                <a:lnTo>
                  <a:pt x="0" y="0"/>
                </a:lnTo>
                <a:cubicBezTo>
                  <a:pt x="996" y="710204"/>
                  <a:pt x="1993" y="1420408"/>
                  <a:pt x="5977" y="216647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C2CDE9D-EDE6-322C-58F3-61D744EDABC0}"/>
              </a:ext>
            </a:extLst>
          </p:cNvPr>
          <p:cNvSpPr/>
          <p:nvPr/>
        </p:nvSpPr>
        <p:spPr>
          <a:xfrm>
            <a:off x="2723793" y="2667352"/>
            <a:ext cx="2972759" cy="2291097"/>
          </a:xfrm>
          <a:custGeom>
            <a:avLst/>
            <a:gdLst>
              <a:gd name="connsiteX0" fmla="*/ 0 w 2924223"/>
              <a:gd name="connsiteY0" fmla="*/ 13925 h 2297604"/>
              <a:gd name="connsiteX1" fmla="*/ 2924223 w 2924223"/>
              <a:gd name="connsiteY1" fmla="*/ 0 h 2297604"/>
              <a:gd name="connsiteX2" fmla="*/ 0 w 2924223"/>
              <a:gd name="connsiteY2" fmla="*/ 2297604 h 2297604"/>
              <a:gd name="connsiteX3" fmla="*/ 0 w 2924223"/>
              <a:gd name="connsiteY3" fmla="*/ 13925 h 229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4223" h="2297604">
                <a:moveTo>
                  <a:pt x="0" y="13925"/>
                </a:moveTo>
                <a:lnTo>
                  <a:pt x="2924223" y="0"/>
                </a:lnTo>
                <a:lnTo>
                  <a:pt x="0" y="2297604"/>
                </a:lnTo>
                <a:lnTo>
                  <a:pt x="0" y="139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9E4DFC-D28D-8233-8263-3671369A8D6A}"/>
              </a:ext>
            </a:extLst>
          </p:cNvPr>
          <p:cNvSpPr/>
          <p:nvPr/>
        </p:nvSpPr>
        <p:spPr>
          <a:xfrm>
            <a:off x="6420833" y="6076163"/>
            <a:ext cx="4187226" cy="4915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PRODUCER SURPLUS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59F26A-2111-F99F-1224-B842AF175732}"/>
              </a:ext>
            </a:extLst>
          </p:cNvPr>
          <p:cNvSpPr/>
          <p:nvPr/>
        </p:nvSpPr>
        <p:spPr>
          <a:xfrm>
            <a:off x="926550" y="6076163"/>
            <a:ext cx="4187226" cy="4915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CONSUMER SURPLUS</a:t>
            </a:r>
          </a:p>
        </p:txBody>
      </p:sp>
    </p:spTree>
    <p:extLst>
      <p:ext uri="{BB962C8B-B14F-4D97-AF65-F5344CB8AC3E}">
        <p14:creationId xmlns:p14="http://schemas.microsoft.com/office/powerpoint/2010/main" val="266299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025DB-0696-6973-35E5-E8CC4993F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E98F1C-F1A5-BB56-10E4-18FEDAE9376A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57554-D2A9-3D1F-4BA7-F50A0C8087D5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C8EEE8-ABA9-AEBB-3437-0E175C12AA26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9AD9199-8F5C-B92B-28E6-8700EBD22F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C00A4B-D93E-4C1B-880B-AA87ACFECEC3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2E43E5-CD4E-2058-B9FF-F3CC1E8F3F91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C3E126-2CF9-B36D-BAF8-D868C4637642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12CABC-F9D2-FE23-C5D6-0EC142A9C6B0}"/>
              </a:ext>
            </a:extLst>
          </p:cNvPr>
          <p:cNvGrpSpPr/>
          <p:nvPr/>
        </p:nvGrpSpPr>
        <p:grpSpPr>
          <a:xfrm>
            <a:off x="2298071" y="4882853"/>
            <a:ext cx="5040777" cy="14472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1ECBFC-6C87-B6B9-11A1-15B5D14B8550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FBE66FA-4525-6333-A3AA-F6A24BACC60C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7E33B91A-12E1-384E-1210-64B00A5BEC84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400991-9D42-D1E6-1306-9A90C9BA094A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400991-9D42-D1E6-1306-9A90C9BA0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A49289-5547-0147-1EFA-BF3D7BD784AA}"/>
                  </a:ext>
                </a:extLst>
              </p:cNvPr>
              <p:cNvSpPr txBox="1"/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A49289-5547-0147-1EFA-BF3D7BD78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5CB958E-640A-82B9-DF4B-D117E7E7694D}"/>
              </a:ext>
            </a:extLst>
          </p:cNvPr>
          <p:cNvCxnSpPr>
            <a:cxnSpLocks/>
          </p:cNvCxnSpPr>
          <p:nvPr/>
        </p:nvCxnSpPr>
        <p:spPr>
          <a:xfrm>
            <a:off x="3660228" y="4901471"/>
            <a:ext cx="0" cy="1447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1ABE27-3801-F2B9-A6C4-AA1880A39867}"/>
                  </a:ext>
                </a:extLst>
              </p:cNvPr>
              <p:cNvSpPr txBox="1"/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1ABE27-3801-F2B9-A6C4-AA1880A39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06CAB3-32AF-EBB1-E776-E905EFDB3162}"/>
                  </a:ext>
                </a:extLst>
              </p:cNvPr>
              <p:cNvSpPr txBox="1"/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06CAB3-32AF-EBB1-E776-E905EFDB3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24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17077-0942-BA1A-74F8-A028EF6A5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408C0D-2D4A-2A75-09B0-8DF09C491E7E}"/>
              </a:ext>
            </a:extLst>
          </p:cNvPr>
          <p:cNvSpPr/>
          <p:nvPr/>
        </p:nvSpPr>
        <p:spPr>
          <a:xfrm>
            <a:off x="2348917" y="1317841"/>
            <a:ext cx="4839283" cy="3527517"/>
          </a:xfrm>
          <a:custGeom>
            <a:avLst/>
            <a:gdLst>
              <a:gd name="connsiteX0" fmla="*/ 5977 w 2952377"/>
              <a:gd name="connsiteY0" fmla="*/ 2166471 h 2169459"/>
              <a:gd name="connsiteX1" fmla="*/ 2952377 w 2952377"/>
              <a:gd name="connsiteY1" fmla="*/ 2169459 h 2169459"/>
              <a:gd name="connsiteX2" fmla="*/ 0 w 2952377"/>
              <a:gd name="connsiteY2" fmla="*/ 0 h 2169459"/>
              <a:gd name="connsiteX3" fmla="*/ 5977 w 2952377"/>
              <a:gd name="connsiteY3" fmla="*/ 2166471 h 216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377" h="2169459">
                <a:moveTo>
                  <a:pt x="5977" y="2166471"/>
                </a:moveTo>
                <a:lnTo>
                  <a:pt x="2952377" y="2169459"/>
                </a:lnTo>
                <a:lnTo>
                  <a:pt x="0" y="0"/>
                </a:lnTo>
                <a:cubicBezTo>
                  <a:pt x="996" y="710204"/>
                  <a:pt x="1993" y="1420408"/>
                  <a:pt x="5977" y="216647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9A4CAF-BBDD-1623-F86C-629C08D76171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789CB7E-8AA5-FAB9-CA5C-7AB86B6422A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E9878C0-C2BB-91F7-6C5B-A29124F39CE7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4BC39AD-AC9D-928D-7017-70172B5002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ABA7C13-05A9-ED2A-8048-9E1FB851F86B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956C30-CDBB-8F56-160F-60299A73AF02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0432FD-CA37-55F1-837C-2589D791EB9E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58B9F2-D07D-51E3-95B3-A192C2EDE1FA}"/>
              </a:ext>
            </a:extLst>
          </p:cNvPr>
          <p:cNvGrpSpPr/>
          <p:nvPr/>
        </p:nvGrpSpPr>
        <p:grpSpPr>
          <a:xfrm>
            <a:off x="2298071" y="4882853"/>
            <a:ext cx="5040777" cy="14472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262133C-BDE8-CFA8-B825-62E59E301CBC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8168AE-074B-13AC-EB0B-77F00FCE3BD3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C2F5028A-0B07-85D4-CDDF-BC591DD2CC47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CC4B50-FEE9-200B-FB75-D046775E49FA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CC4B50-FEE9-200B-FB75-D046775E4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2305D7-F449-0B01-AC0C-57F08B6A287B}"/>
                  </a:ext>
                </a:extLst>
              </p:cNvPr>
              <p:cNvSpPr txBox="1"/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2305D7-F449-0B01-AC0C-57F08B6A2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A5C7150-84C4-60FC-FAB3-B495954A1AC3}"/>
              </a:ext>
            </a:extLst>
          </p:cNvPr>
          <p:cNvCxnSpPr>
            <a:cxnSpLocks/>
          </p:cNvCxnSpPr>
          <p:nvPr/>
        </p:nvCxnSpPr>
        <p:spPr>
          <a:xfrm>
            <a:off x="3660228" y="4901471"/>
            <a:ext cx="0" cy="1447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DC3CB1-F10C-F53E-7616-B6F748B4D56A}"/>
                  </a:ext>
                </a:extLst>
              </p:cNvPr>
              <p:cNvSpPr txBox="1"/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DC3CB1-F10C-F53E-7616-B6F748B4D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DA859C-CCB1-5AC2-985F-1C9671414E01}"/>
                  </a:ext>
                </a:extLst>
              </p:cNvPr>
              <p:cNvSpPr txBox="1"/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DA859C-CCB1-5AC2-985F-1C9671414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166E3A-AAAE-9B88-465C-BB57673DC621}"/>
              </a:ext>
            </a:extLst>
          </p:cNvPr>
          <p:cNvSpPr/>
          <p:nvPr/>
        </p:nvSpPr>
        <p:spPr>
          <a:xfrm>
            <a:off x="2367695" y="4920344"/>
            <a:ext cx="1144750" cy="865091"/>
          </a:xfrm>
          <a:custGeom>
            <a:avLst/>
            <a:gdLst>
              <a:gd name="connsiteX0" fmla="*/ 0 w 2924223"/>
              <a:gd name="connsiteY0" fmla="*/ 13925 h 2297604"/>
              <a:gd name="connsiteX1" fmla="*/ 2924223 w 2924223"/>
              <a:gd name="connsiteY1" fmla="*/ 0 h 2297604"/>
              <a:gd name="connsiteX2" fmla="*/ 0 w 2924223"/>
              <a:gd name="connsiteY2" fmla="*/ 2297604 h 2297604"/>
              <a:gd name="connsiteX3" fmla="*/ 0 w 2924223"/>
              <a:gd name="connsiteY3" fmla="*/ 13925 h 229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4223" h="2297604">
                <a:moveTo>
                  <a:pt x="0" y="13925"/>
                </a:moveTo>
                <a:lnTo>
                  <a:pt x="2924223" y="0"/>
                </a:lnTo>
                <a:lnTo>
                  <a:pt x="0" y="2297604"/>
                </a:lnTo>
                <a:lnTo>
                  <a:pt x="0" y="139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3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63445-6B9D-4FFB-AAD9-44021C39B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EE1234-9FB4-5374-9732-4665FF9205C6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499E9-6ABD-F7DD-CCB2-E884F1485F5A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31AE59-BA0B-C215-777C-C2EE11C2EC87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994CE71-9E82-1A82-E3AD-6CCD01800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495345C-E4F7-068B-1785-F6A5E405A7F3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BF2E5-4526-5A2C-750C-76E741BA9964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35E25-CF95-2DF5-A267-CEB17B6F0CCC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A7A74F-304F-72B5-23F4-42A46411F827}"/>
              </a:ext>
            </a:extLst>
          </p:cNvPr>
          <p:cNvGrpSpPr/>
          <p:nvPr/>
        </p:nvGrpSpPr>
        <p:grpSpPr>
          <a:xfrm>
            <a:off x="2298071" y="4882853"/>
            <a:ext cx="5040777" cy="14472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F2A43C8-2663-75F3-A299-F287CA64AB9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F0CA052-C683-881B-512F-7F647720A15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6371D81-F5CB-D556-2881-711466380DEE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EDB26A-8617-5F01-05DB-4817BAC0E48B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EDB26A-8617-5F01-05DB-4817BAC0E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D0B618-D692-72A5-6905-CC2F7786065E}"/>
                  </a:ext>
                </a:extLst>
              </p:cNvPr>
              <p:cNvSpPr txBox="1"/>
              <p:nvPr/>
            </p:nvSpPr>
            <p:spPr>
              <a:xfrm>
                <a:off x="3372488" y="6431871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D0B618-D692-72A5-6905-CC2F77860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488" y="6431871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EB8EAE7-455D-1099-5BDD-1ADF1BCE5431}"/>
              </a:ext>
            </a:extLst>
          </p:cNvPr>
          <p:cNvCxnSpPr>
            <a:cxnSpLocks/>
          </p:cNvCxnSpPr>
          <p:nvPr/>
        </p:nvCxnSpPr>
        <p:spPr>
          <a:xfrm>
            <a:off x="3660228" y="4901471"/>
            <a:ext cx="0" cy="1447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0E60BA-DC2A-84D9-7172-A53887A1AC12}"/>
                  </a:ext>
                </a:extLst>
              </p:cNvPr>
              <p:cNvSpPr txBox="1"/>
              <p:nvPr/>
            </p:nvSpPr>
            <p:spPr>
              <a:xfrm>
                <a:off x="7051108" y="6427113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0E60BA-DC2A-84D9-7172-A53887A1A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427113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178826-290A-17C5-1419-01BBE552944F}"/>
                  </a:ext>
                </a:extLst>
              </p:cNvPr>
              <p:cNvSpPr txBox="1"/>
              <p:nvPr/>
            </p:nvSpPr>
            <p:spPr>
              <a:xfrm>
                <a:off x="1500785" y="4819389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178826-290A-17C5-1419-01BBE552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785" y="4819389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3CA7446-7D36-773B-BAD6-8F71BC5BBCC5}"/>
              </a:ext>
            </a:extLst>
          </p:cNvPr>
          <p:cNvGrpSpPr/>
          <p:nvPr/>
        </p:nvGrpSpPr>
        <p:grpSpPr>
          <a:xfrm>
            <a:off x="2310092" y="4486929"/>
            <a:ext cx="4454534" cy="1827270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D590DC-E301-1F72-E77C-3D8150F2879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BD59D0D-8D9C-01D6-EC8A-55617FE825B7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C6CF65-FC0E-5D4A-D31E-99C219B2E1D9}"/>
              </a:ext>
            </a:extLst>
          </p:cNvPr>
          <p:cNvCxnSpPr>
            <a:cxnSpLocks/>
          </p:cNvCxnSpPr>
          <p:nvPr/>
        </p:nvCxnSpPr>
        <p:spPr>
          <a:xfrm>
            <a:off x="4155527" y="4486929"/>
            <a:ext cx="0" cy="18272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9545A6-6989-5BE4-AF41-3D0FEFBB7BFD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9545A6-6989-5BE4-AF41-3D0FEFBB7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9F3542-BE3F-1739-D3AD-6C5282A523B2}"/>
                  </a:ext>
                </a:extLst>
              </p:cNvPr>
              <p:cNvSpPr txBox="1"/>
              <p:nvPr/>
            </p:nvSpPr>
            <p:spPr>
              <a:xfrm>
                <a:off x="3938660" y="637477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9F3542-BE3F-1739-D3AD-6C5282A52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660" y="6374770"/>
                <a:ext cx="575479" cy="447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F6CDF62-4811-CA8E-F43B-21B415F969EA}"/>
                  </a:ext>
                </a:extLst>
              </p:cNvPr>
              <p:cNvSpPr txBox="1"/>
              <p:nvPr/>
            </p:nvSpPr>
            <p:spPr>
              <a:xfrm>
                <a:off x="1521273" y="4209930"/>
                <a:ext cx="5700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F6CDF62-4811-CA8E-F43B-21B415F96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273" y="4209930"/>
                <a:ext cx="570091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B26A99-41E1-EBD5-DB22-495611EE21AC}"/>
              </a:ext>
            </a:extLst>
          </p:cNvPr>
          <p:cNvCxnSpPr>
            <a:cxnSpLocks/>
          </p:cNvCxnSpPr>
          <p:nvPr/>
        </p:nvCxnSpPr>
        <p:spPr>
          <a:xfrm flipV="1">
            <a:off x="5427131" y="4486929"/>
            <a:ext cx="0" cy="3959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240119-C007-C618-B1AF-13AB4D0D948C}"/>
                  </a:ext>
                </a:extLst>
              </p:cNvPr>
              <p:cNvSpPr txBox="1"/>
              <p:nvPr/>
            </p:nvSpPr>
            <p:spPr>
              <a:xfrm>
                <a:off x="5427131" y="4451966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240119-C007-C618-B1AF-13AB4D0D9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131" y="4451966"/>
                <a:ext cx="57547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441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29569-AF7D-C582-EFFB-B1A891ADB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37DE38-E58E-1ADE-029F-36F6427E4516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7503087" cy="40198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8EDDA63-AEE3-3985-7537-97CC340AF60A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A2367B3-F7E3-E9A1-2F74-B47C740DD64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8FC5488-AA9A-FDCF-D894-A5771424EA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707CFFC-4F34-2AC6-0103-38EA6BAD5D33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0C9B53-FF9C-5334-7A40-6EFAE5BA80F6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08EECC-E22D-A33A-5EC5-64C1D80AF8D0}"/>
              </a:ext>
            </a:extLst>
          </p:cNvPr>
          <p:cNvCxnSpPr>
            <a:cxnSpLocks/>
          </p:cNvCxnSpPr>
          <p:nvPr/>
        </p:nvCxnSpPr>
        <p:spPr>
          <a:xfrm flipV="1">
            <a:off x="2310093" y="426128"/>
            <a:ext cx="5621480" cy="548283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2DF22D-C2FE-BC66-3EB4-86B87F1DB3D3}"/>
              </a:ext>
            </a:extLst>
          </p:cNvPr>
          <p:cNvGrpSpPr/>
          <p:nvPr/>
        </p:nvGrpSpPr>
        <p:grpSpPr>
          <a:xfrm>
            <a:off x="2298071" y="4381053"/>
            <a:ext cx="5917980" cy="19490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BD5FEC-6B75-807A-1C0C-57F976720745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002609-65C2-36E9-4589-E4DCDE10406A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F0BAE1-9163-8374-4755-CAC844BFFEC6}"/>
                  </a:ext>
                </a:extLst>
              </p:cNvPr>
              <p:cNvSpPr txBox="1"/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F0BAE1-9163-8374-4755-CAC844BFF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478041-5D61-824E-6538-8242C33F8C02}"/>
                  </a:ext>
                </a:extLst>
              </p:cNvPr>
              <p:cNvSpPr txBox="1"/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478041-5D61-824E-6538-8242C33F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03D4C4-BB5C-135E-A74E-FC0EBA97DE43}"/>
              </a:ext>
            </a:extLst>
          </p:cNvPr>
          <p:cNvCxnSpPr>
            <a:cxnSpLocks/>
          </p:cNvCxnSpPr>
          <p:nvPr/>
        </p:nvCxnSpPr>
        <p:spPr>
          <a:xfrm>
            <a:off x="3854002" y="4420005"/>
            <a:ext cx="0" cy="189419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EDBC96-540A-B1A4-230E-FBAD106627E7}"/>
                  </a:ext>
                </a:extLst>
              </p:cNvPr>
              <p:cNvSpPr txBox="1"/>
              <p:nvPr/>
            </p:nvSpPr>
            <p:spPr>
              <a:xfrm>
                <a:off x="7931573" y="6317580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EDBC96-540A-B1A4-230E-FBAD10662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573" y="6317580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02235FC-5871-0BAD-9F2C-B5D6160B48DD}"/>
              </a:ext>
            </a:extLst>
          </p:cNvPr>
          <p:cNvGrpSpPr/>
          <p:nvPr/>
        </p:nvGrpSpPr>
        <p:grpSpPr>
          <a:xfrm>
            <a:off x="2310091" y="3623155"/>
            <a:ext cx="4510637" cy="2691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9CBCCC-414E-7953-9560-0B7055250D5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186C12-30D6-86C0-3934-80F60ADC009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E169F6-8880-63AA-E07E-9BBDD70A63F1}"/>
              </a:ext>
            </a:extLst>
          </p:cNvPr>
          <p:cNvCxnSpPr>
            <a:cxnSpLocks/>
          </p:cNvCxnSpPr>
          <p:nvPr/>
        </p:nvCxnSpPr>
        <p:spPr>
          <a:xfrm>
            <a:off x="4616114" y="3665627"/>
            <a:ext cx="0" cy="26831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CB86F5-2E9E-F431-DF99-ADBEF49AD86F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CB86F5-2E9E-F431-DF99-ADBEF49AD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07C55B-F22D-D37B-FC24-0CF78533FE90}"/>
                  </a:ext>
                </a:extLst>
              </p:cNvPr>
              <p:cNvSpPr txBox="1"/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07C55B-F22D-D37B-FC24-0CF78533F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3CD92C-EA17-7132-54A0-DEDBC7CF5026}"/>
                  </a:ext>
                </a:extLst>
              </p:cNvPr>
              <p:cNvSpPr txBox="1"/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3CD92C-EA17-7132-54A0-DEDBC7CF5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72961C-EDF1-48BF-56B2-AA0BE89A41D2}"/>
                  </a:ext>
                </a:extLst>
              </p:cNvPr>
              <p:cNvSpPr txBox="1"/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72961C-EDF1-48BF-56B2-AA0BE89A4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40DCA5-85FF-8662-DE48-C511F81DA582}"/>
                  </a:ext>
                </a:extLst>
              </p:cNvPr>
              <p:cNvSpPr txBox="1"/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40DCA5-85FF-8662-DE48-C511F81DA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2069F6-9B2D-D462-8882-03072D07ABD2}"/>
                  </a:ext>
                </a:extLst>
              </p:cNvPr>
              <p:cNvSpPr txBox="1"/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2069F6-9B2D-D462-8882-03072D07A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B02AF8-375C-7352-41F7-6258CE5CBBE1}"/>
                  </a:ext>
                </a:extLst>
              </p:cNvPr>
              <p:cNvSpPr txBox="1"/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B02AF8-375C-7352-41F7-6258CE5CB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DCD4C5-51EC-3D73-AE9A-8258D1A2F255}"/>
                  </a:ext>
                </a:extLst>
              </p:cNvPr>
              <p:cNvSpPr txBox="1"/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DCD4C5-51EC-3D73-AE9A-8258D1A2F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0346BB-D7AC-EDCF-81AE-8A84C5453184}"/>
                  </a:ext>
                </a:extLst>
              </p:cNvPr>
              <p:cNvSpPr txBox="1"/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0346BB-D7AC-EDCF-81AE-8A84C5453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blipFill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4F1648-5A04-8BFD-D6E9-C1B63925F663}"/>
                  </a:ext>
                </a:extLst>
              </p:cNvPr>
              <p:cNvSpPr txBox="1"/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4F1648-5A04-8BFD-D6E9-C1B63925F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98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58E9C-FB6D-7FD5-B21D-51A90A10E0C8}"/>
              </a:ext>
            </a:extLst>
          </p:cNvPr>
          <p:cNvSpPr/>
          <p:nvPr/>
        </p:nvSpPr>
        <p:spPr>
          <a:xfrm>
            <a:off x="2623995" y="228397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ED2B5-9527-9016-B21B-90B5F98938E4}"/>
              </a:ext>
            </a:extLst>
          </p:cNvPr>
          <p:cNvSpPr txBox="1"/>
          <p:nvPr/>
        </p:nvSpPr>
        <p:spPr>
          <a:xfrm>
            <a:off x="2730027" y="1921929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102099-7533-F824-892A-D3AC80327A92}"/>
              </a:ext>
            </a:extLst>
          </p:cNvPr>
          <p:cNvSpPr/>
          <p:nvPr/>
        </p:nvSpPr>
        <p:spPr>
          <a:xfrm>
            <a:off x="3324965" y="300815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CB204-F8F3-6DDD-005C-C2107D355DAD}"/>
              </a:ext>
            </a:extLst>
          </p:cNvPr>
          <p:cNvSpPr txBox="1"/>
          <p:nvPr/>
        </p:nvSpPr>
        <p:spPr>
          <a:xfrm>
            <a:off x="3430997" y="264611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E6324-5F6F-6142-6B4C-574DDFD6BB56}"/>
              </a:ext>
            </a:extLst>
          </p:cNvPr>
          <p:cNvSpPr/>
          <p:nvPr/>
        </p:nvSpPr>
        <p:spPr>
          <a:xfrm>
            <a:off x="4128908" y="3791046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6E7A3-F81E-C4D9-66EC-0D6C8CF53F44}"/>
              </a:ext>
            </a:extLst>
          </p:cNvPr>
          <p:cNvSpPr txBox="1"/>
          <p:nvPr/>
        </p:nvSpPr>
        <p:spPr>
          <a:xfrm>
            <a:off x="4234940" y="342900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B7E852-E54F-BC74-A1E9-453E152D0F44}"/>
              </a:ext>
            </a:extLst>
          </p:cNvPr>
          <p:cNvSpPr/>
          <p:nvPr/>
        </p:nvSpPr>
        <p:spPr>
          <a:xfrm>
            <a:off x="5905883" y="566596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A3E32-2100-5210-9472-88791B4B90A3}"/>
              </a:ext>
            </a:extLst>
          </p:cNvPr>
          <p:cNvSpPr txBox="1"/>
          <p:nvPr/>
        </p:nvSpPr>
        <p:spPr>
          <a:xfrm>
            <a:off x="6011915" y="53039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23786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E6156-E18C-A07D-9F1F-8CBBBF831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E41400-5FA8-80FB-7E7C-2FB9252B9D08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7503087" cy="40198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4DFA3F9-E86E-3685-5714-6C8AB773883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DA5510D-A3C9-83EE-CBEB-1104BFAA75E1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850F73A-BF8C-E8FA-B138-6E6B464B2C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74116C3-72E6-C65D-D2C9-FFDC205CB994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E0308-0CA2-B08D-CCA4-251A07E9126C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DD235A-7007-FA67-D1C2-85628FCC9A77}"/>
              </a:ext>
            </a:extLst>
          </p:cNvPr>
          <p:cNvCxnSpPr>
            <a:cxnSpLocks/>
          </p:cNvCxnSpPr>
          <p:nvPr/>
        </p:nvCxnSpPr>
        <p:spPr>
          <a:xfrm flipV="1">
            <a:off x="2310093" y="426128"/>
            <a:ext cx="5621480" cy="548283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29C4CD-3AEE-0ED5-E916-8870611B1F16}"/>
              </a:ext>
            </a:extLst>
          </p:cNvPr>
          <p:cNvGrpSpPr/>
          <p:nvPr/>
        </p:nvGrpSpPr>
        <p:grpSpPr>
          <a:xfrm>
            <a:off x="2298071" y="4381053"/>
            <a:ext cx="5917980" cy="19490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B48987-5A8D-C079-F590-AC9FAF3168B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3B1540-B8E1-DBFC-3B2A-8DB32F8B2E1B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FA43A7-418C-5236-F910-E985549457FF}"/>
                  </a:ext>
                </a:extLst>
              </p:cNvPr>
              <p:cNvSpPr txBox="1"/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FA43A7-418C-5236-F910-E98554945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5B4A0E-A34F-8B33-9ADD-1EF092BB31F7}"/>
                  </a:ext>
                </a:extLst>
              </p:cNvPr>
              <p:cNvSpPr txBox="1"/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5B4A0E-A34F-8B33-9ADD-1EF092BB3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B77F080-9ED7-997D-3A7B-075D3AC0A27E}"/>
              </a:ext>
            </a:extLst>
          </p:cNvPr>
          <p:cNvCxnSpPr>
            <a:cxnSpLocks/>
          </p:cNvCxnSpPr>
          <p:nvPr/>
        </p:nvCxnSpPr>
        <p:spPr>
          <a:xfrm>
            <a:off x="3854002" y="4420005"/>
            <a:ext cx="0" cy="189419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F1725F-CB0F-2B86-420A-787C01B17383}"/>
                  </a:ext>
                </a:extLst>
              </p:cNvPr>
              <p:cNvSpPr txBox="1"/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F1725F-CB0F-2B86-420A-787C01B17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89E5A5-7A64-DA41-1627-E17B05669945}"/>
                  </a:ext>
                </a:extLst>
              </p:cNvPr>
              <p:cNvSpPr txBox="1"/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89E5A5-7A64-DA41-1627-E17B05669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05619571-1B43-050B-9B45-9CFF6F28E85B}"/>
              </a:ext>
            </a:extLst>
          </p:cNvPr>
          <p:cNvGrpSpPr/>
          <p:nvPr/>
        </p:nvGrpSpPr>
        <p:grpSpPr>
          <a:xfrm>
            <a:off x="2310091" y="3623155"/>
            <a:ext cx="4510637" cy="2691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286064-FD75-6563-02A0-94C621DDCB0A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FB0B8E2-6A8B-5E94-26CC-181E8A155202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40FC38-6BE2-2786-420F-15DD6094396C}"/>
              </a:ext>
            </a:extLst>
          </p:cNvPr>
          <p:cNvCxnSpPr>
            <a:cxnSpLocks/>
          </p:cNvCxnSpPr>
          <p:nvPr/>
        </p:nvCxnSpPr>
        <p:spPr>
          <a:xfrm>
            <a:off x="4616114" y="3665627"/>
            <a:ext cx="0" cy="26831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9FC1C0-4654-FC36-0164-9C364356A1DD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9FC1C0-4654-FC36-0164-9C364356A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0C83EE-E634-8B84-80CC-4979793B4575}"/>
                  </a:ext>
                </a:extLst>
              </p:cNvPr>
              <p:cNvSpPr txBox="1"/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0C83EE-E634-8B84-80CC-4979793B4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04FF25-6B99-AF63-E901-09516094731A}"/>
                  </a:ext>
                </a:extLst>
              </p:cNvPr>
              <p:cNvSpPr txBox="1"/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04FF25-6B99-AF63-E901-095160947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8FBCFE-815C-404D-9B41-24AA628FC120}"/>
                  </a:ext>
                </a:extLst>
              </p:cNvPr>
              <p:cNvSpPr txBox="1"/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8FBCFE-815C-404D-9B41-24AA628FC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564168-59F5-7306-4C68-4978B38136C6}"/>
                  </a:ext>
                </a:extLst>
              </p:cNvPr>
              <p:cNvSpPr txBox="1"/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564168-59F5-7306-4C68-4978B3813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9769FF-2590-1BBB-0172-352146BE3A21}"/>
                  </a:ext>
                </a:extLst>
              </p:cNvPr>
              <p:cNvSpPr txBox="1"/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9769FF-2590-1BBB-0172-352146BE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blipFill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D78B88-DC71-9ED6-FB4C-D4B7E2F50609}"/>
                  </a:ext>
                </a:extLst>
              </p:cNvPr>
              <p:cNvSpPr txBox="1"/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D78B88-DC71-9ED6-FB4C-D4B7E2F50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BA983A-9FAA-F3F0-CB97-642116D5BF79}"/>
                  </a:ext>
                </a:extLst>
              </p:cNvPr>
              <p:cNvSpPr txBox="1"/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BA983A-9FAA-F3F0-CB97-642116D5B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94414A-EAA5-AD0C-A29D-58A9C0DB35F2}"/>
                  </a:ext>
                </a:extLst>
              </p:cNvPr>
              <p:cNvSpPr txBox="1"/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94414A-EAA5-AD0C-A29D-58A9C0DB3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blipFill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92BC71-30A2-ECA7-8511-1B8A80FA6898}"/>
                  </a:ext>
                </a:extLst>
              </p:cNvPr>
              <p:cNvSpPr txBox="1"/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92BC71-30A2-ECA7-8511-1B8A80FA6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525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582E8-5542-1986-146D-352F7B3F5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050350-49DA-9625-2C90-0A91D975DA3A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7503087" cy="40198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A09D1A2-89AD-AD93-8293-86E15A52E04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67D345A-D0EA-1092-D73D-17723B64F788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09F2D5A-5F56-AED4-3C9B-19A856D1DE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053C649-E6A2-47BF-74CA-85E537DF91CC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AF043B-D77D-3220-4CFB-F41928D76453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122D2B-6A99-4812-11F7-D84092921778}"/>
              </a:ext>
            </a:extLst>
          </p:cNvPr>
          <p:cNvCxnSpPr>
            <a:cxnSpLocks/>
          </p:cNvCxnSpPr>
          <p:nvPr/>
        </p:nvCxnSpPr>
        <p:spPr>
          <a:xfrm flipV="1">
            <a:off x="2310093" y="426128"/>
            <a:ext cx="5621480" cy="548283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7F04CD-0B27-A68C-8E36-C3119BF0068D}"/>
              </a:ext>
            </a:extLst>
          </p:cNvPr>
          <p:cNvGrpSpPr/>
          <p:nvPr/>
        </p:nvGrpSpPr>
        <p:grpSpPr>
          <a:xfrm>
            <a:off x="2298071" y="4381053"/>
            <a:ext cx="5917980" cy="19490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98EF4-DC12-1684-8839-8C590D9C7C92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8DD4C2-F830-187B-0D12-D84B807916B2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81C7B3-098A-F8DE-170B-0B2D7F2F7748}"/>
                  </a:ext>
                </a:extLst>
              </p:cNvPr>
              <p:cNvSpPr txBox="1"/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81C7B3-098A-F8DE-170B-0B2D7F2F7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FE0F40-5F85-C46E-0801-5D66633550C9}"/>
                  </a:ext>
                </a:extLst>
              </p:cNvPr>
              <p:cNvSpPr txBox="1"/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FE0F40-5F85-C46E-0801-5D6663355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C3F52C2-6859-662C-9230-A954F383E29D}"/>
              </a:ext>
            </a:extLst>
          </p:cNvPr>
          <p:cNvCxnSpPr>
            <a:cxnSpLocks/>
          </p:cNvCxnSpPr>
          <p:nvPr/>
        </p:nvCxnSpPr>
        <p:spPr>
          <a:xfrm>
            <a:off x="3854002" y="4420005"/>
            <a:ext cx="0" cy="189419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36AD8-BF20-1246-4E18-9E71A2F5016A}"/>
                  </a:ext>
                </a:extLst>
              </p:cNvPr>
              <p:cNvSpPr txBox="1"/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36AD8-BF20-1246-4E18-9E71A2F50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B0F5A9-4E22-602E-5878-BE990D26E06C}"/>
                  </a:ext>
                </a:extLst>
              </p:cNvPr>
              <p:cNvSpPr txBox="1"/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B0F5A9-4E22-602E-5878-BE990D26E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B80FBF4-C842-79B3-61D6-B14FDB1183E1}"/>
              </a:ext>
            </a:extLst>
          </p:cNvPr>
          <p:cNvGrpSpPr/>
          <p:nvPr/>
        </p:nvGrpSpPr>
        <p:grpSpPr>
          <a:xfrm>
            <a:off x="2310091" y="3623155"/>
            <a:ext cx="4510637" cy="2691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5B95D20-00A9-6E72-5672-DD1825E7847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4F6A9FF-5C31-FEF0-D269-5F94DE3D0B4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EDF3AA-0AD4-908C-8D0C-D0ADFF0E2B1D}"/>
              </a:ext>
            </a:extLst>
          </p:cNvPr>
          <p:cNvCxnSpPr>
            <a:cxnSpLocks/>
          </p:cNvCxnSpPr>
          <p:nvPr/>
        </p:nvCxnSpPr>
        <p:spPr>
          <a:xfrm>
            <a:off x="4616114" y="3665627"/>
            <a:ext cx="0" cy="26831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A87060-264B-7893-FF2A-C409432501C6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A87060-264B-7893-FF2A-C40943250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B265EC-E794-3218-A12B-2AD9579EBE3E}"/>
                  </a:ext>
                </a:extLst>
              </p:cNvPr>
              <p:cNvSpPr txBox="1"/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B265EC-E794-3218-A12B-2AD9579EB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B8570D-AD64-DC75-96F3-C630F69C0CE2}"/>
                  </a:ext>
                </a:extLst>
              </p:cNvPr>
              <p:cNvSpPr txBox="1"/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B8570D-AD64-DC75-96F3-C630F69C0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0955CE-98C0-8D59-D080-E6D4BC1AAD8A}"/>
                  </a:ext>
                </a:extLst>
              </p:cNvPr>
              <p:cNvSpPr txBox="1"/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0955CE-98C0-8D59-D080-E6D4BC1AA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F54123-AE23-4E7B-B342-605611E94C11}"/>
                  </a:ext>
                </a:extLst>
              </p:cNvPr>
              <p:cNvSpPr txBox="1"/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F54123-AE23-4E7B-B342-605611E94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C9F510-77D0-80B5-E755-50CA6A2203DE}"/>
                  </a:ext>
                </a:extLst>
              </p:cNvPr>
              <p:cNvSpPr txBox="1"/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C9F510-77D0-80B5-E755-50CA6A220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blipFill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E8985F-3B92-9C6D-2F04-C250B1A91605}"/>
                  </a:ext>
                </a:extLst>
              </p:cNvPr>
              <p:cNvSpPr txBox="1"/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E8985F-3B92-9C6D-2F04-C250B1A91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97CCFD-A4A0-F764-67B3-3760239CEBAE}"/>
                  </a:ext>
                </a:extLst>
              </p:cNvPr>
              <p:cNvSpPr txBox="1"/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97CCFD-A4A0-F764-67B3-3760239CE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AE6AAD-9416-6827-5977-669091F978C3}"/>
                  </a:ext>
                </a:extLst>
              </p:cNvPr>
              <p:cNvSpPr txBox="1"/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AE6AAD-9416-6827-5977-669091F97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blipFill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0FE139-3740-5920-F609-FC349D93F236}"/>
                  </a:ext>
                </a:extLst>
              </p:cNvPr>
              <p:cNvSpPr txBox="1"/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0FE139-3740-5920-F609-FC349D93F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314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78D47B-FC93-1D32-C404-959528FC9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846873"/>
              </p:ext>
            </p:extLst>
          </p:nvPr>
        </p:nvGraphicFramePr>
        <p:xfrm>
          <a:off x="1125682" y="105988"/>
          <a:ext cx="9940636" cy="608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159">
                  <a:extLst>
                    <a:ext uri="{9D8B030D-6E8A-4147-A177-3AD203B41FA5}">
                      <a16:colId xmlns:a16="http://schemas.microsoft.com/office/drawing/2014/main" val="4215559265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200238693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359211641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1928638502"/>
                    </a:ext>
                  </a:extLst>
                </a:gridCol>
              </a:tblGrid>
              <a:tr h="11790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Franklin Gothic Medium Cond" panose="020B06060304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NO TARIFF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40% TARIFF ON FINAL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+10% TARIFF, INTERMEDIATE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2759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PRICE OF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890936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VALUE OF IMPORTED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89832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VALUE-ADDED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150911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EFFECTIVE RP,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21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021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58884-E486-60B6-8972-6947B4F4A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98A65E-6E7E-3197-629C-01588684A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481319"/>
              </p:ext>
            </p:extLst>
          </p:nvPr>
        </p:nvGraphicFramePr>
        <p:xfrm>
          <a:off x="1125682" y="105988"/>
          <a:ext cx="9940636" cy="608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159">
                  <a:extLst>
                    <a:ext uri="{9D8B030D-6E8A-4147-A177-3AD203B41FA5}">
                      <a16:colId xmlns:a16="http://schemas.microsoft.com/office/drawing/2014/main" val="4215559265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200238693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359211641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1928638502"/>
                    </a:ext>
                  </a:extLst>
                </a:gridCol>
              </a:tblGrid>
              <a:tr h="11790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Franklin Gothic Medium Cond" panose="020B06060304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NO TARIFF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40% TARIFF ON FINAL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+10% TARIFF, INTERMEDIATE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2759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PRICE OF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7,000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890936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VALUE OF IMPORTED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89832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VALUE-ADDED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6,600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150911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EFFECTIVE RP,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21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8642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9D0BE-6E7E-39EB-E6FD-7A7FAA139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8629D2-17E6-676B-2546-94A3AD5B7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06694"/>
              </p:ext>
            </p:extLst>
          </p:nvPr>
        </p:nvGraphicFramePr>
        <p:xfrm>
          <a:off x="1125682" y="105988"/>
          <a:ext cx="9940636" cy="608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159">
                  <a:extLst>
                    <a:ext uri="{9D8B030D-6E8A-4147-A177-3AD203B41FA5}">
                      <a16:colId xmlns:a16="http://schemas.microsoft.com/office/drawing/2014/main" val="4215559265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200238693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359211641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1928638502"/>
                    </a:ext>
                  </a:extLst>
                </a:gridCol>
              </a:tblGrid>
              <a:tr h="11790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Franklin Gothic Medium Cond" panose="020B06060304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NO TARIFF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40% TARIFF ON FINAL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+10% TARIFF, INTERMEDIATE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2759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PRICE OF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890936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VALUE OF IMPORTED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89832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VALUE-ADDED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6,560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150911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EFFECTIVE RP,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42.6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21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748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73020-04FE-9B1E-ED0E-FBA720507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5AB685-4100-1C67-F7D1-742D5E6F4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44017"/>
              </p:ext>
            </p:extLst>
          </p:nvPr>
        </p:nvGraphicFramePr>
        <p:xfrm>
          <a:off x="1125682" y="105988"/>
          <a:ext cx="9940636" cy="608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159">
                  <a:extLst>
                    <a:ext uri="{9D8B030D-6E8A-4147-A177-3AD203B41FA5}">
                      <a16:colId xmlns:a16="http://schemas.microsoft.com/office/drawing/2014/main" val="4215559265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200238693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359211641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1928638502"/>
                    </a:ext>
                  </a:extLst>
                </a:gridCol>
              </a:tblGrid>
              <a:tr h="11790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Franklin Gothic Medium Cond" panose="020B06060304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NO TARIFF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40% TARIFF ON FINAL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+10% TARIFF, INTERMEDIATE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2759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PRICE OF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7,000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890936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VALUE OF IMPORTED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89832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VALUE-ADDED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6,600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6,560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150911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EFFECTIVE RP,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42.6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21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32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58E9C-FB6D-7FD5-B21D-51A90A10E0C8}"/>
              </a:ext>
            </a:extLst>
          </p:cNvPr>
          <p:cNvSpPr/>
          <p:nvPr/>
        </p:nvSpPr>
        <p:spPr>
          <a:xfrm>
            <a:off x="2623995" y="228397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ED2B5-9527-9016-B21B-90B5F98938E4}"/>
              </a:ext>
            </a:extLst>
          </p:cNvPr>
          <p:cNvSpPr txBox="1"/>
          <p:nvPr/>
        </p:nvSpPr>
        <p:spPr>
          <a:xfrm>
            <a:off x="2730027" y="1921929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102099-7533-F824-892A-D3AC80327A92}"/>
              </a:ext>
            </a:extLst>
          </p:cNvPr>
          <p:cNvSpPr/>
          <p:nvPr/>
        </p:nvSpPr>
        <p:spPr>
          <a:xfrm>
            <a:off x="3324965" y="300815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CB204-F8F3-6DDD-005C-C2107D355DAD}"/>
              </a:ext>
            </a:extLst>
          </p:cNvPr>
          <p:cNvSpPr txBox="1"/>
          <p:nvPr/>
        </p:nvSpPr>
        <p:spPr>
          <a:xfrm>
            <a:off x="3430997" y="264611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E6324-5F6F-6142-6B4C-574DDFD6BB56}"/>
              </a:ext>
            </a:extLst>
          </p:cNvPr>
          <p:cNvSpPr/>
          <p:nvPr/>
        </p:nvSpPr>
        <p:spPr>
          <a:xfrm>
            <a:off x="4128908" y="3791046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6E7A3-F81E-C4D9-66EC-0D6C8CF53F44}"/>
              </a:ext>
            </a:extLst>
          </p:cNvPr>
          <p:cNvSpPr txBox="1"/>
          <p:nvPr/>
        </p:nvSpPr>
        <p:spPr>
          <a:xfrm>
            <a:off x="4234940" y="342900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B7E852-E54F-BC74-A1E9-453E152D0F44}"/>
              </a:ext>
            </a:extLst>
          </p:cNvPr>
          <p:cNvSpPr/>
          <p:nvPr/>
        </p:nvSpPr>
        <p:spPr>
          <a:xfrm>
            <a:off x="5905883" y="566596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A3E32-2100-5210-9472-88791B4B90A3}"/>
              </a:ext>
            </a:extLst>
          </p:cNvPr>
          <p:cNvSpPr txBox="1"/>
          <p:nvPr/>
        </p:nvSpPr>
        <p:spPr>
          <a:xfrm>
            <a:off x="6011915" y="53039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DF4F9F2-3540-95C5-5747-F79ED86F2E2D}"/>
              </a:ext>
            </a:extLst>
          </p:cNvPr>
          <p:cNvSpPr/>
          <p:nvPr/>
        </p:nvSpPr>
        <p:spPr>
          <a:xfrm>
            <a:off x="4439015" y="2646113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14D1F8A-9E23-AAEF-93D6-B1544E8BE7DC}"/>
              </a:ext>
            </a:extLst>
          </p:cNvPr>
          <p:cNvSpPr/>
          <p:nvPr/>
        </p:nvSpPr>
        <p:spPr>
          <a:xfrm>
            <a:off x="3176371" y="296534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4CC9A9C-247E-1692-E1C0-CA5886A99969}"/>
              </a:ext>
            </a:extLst>
          </p:cNvPr>
          <p:cNvSpPr/>
          <p:nvPr/>
        </p:nvSpPr>
        <p:spPr>
          <a:xfrm>
            <a:off x="5271562" y="198349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F0EA59-C08E-3B68-13F1-5319AD3AF0A6}"/>
              </a:ext>
            </a:extLst>
          </p:cNvPr>
          <p:cNvSpPr txBox="1"/>
          <p:nvPr/>
        </p:nvSpPr>
        <p:spPr>
          <a:xfrm>
            <a:off x="8477939" y="5697071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845CEA-0E56-86DC-47E6-C052D9F417B7}"/>
              </a:ext>
            </a:extLst>
          </p:cNvPr>
          <p:cNvSpPr txBox="1"/>
          <p:nvPr/>
        </p:nvSpPr>
        <p:spPr>
          <a:xfrm>
            <a:off x="9339090" y="5039072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DDCE1B-F399-9851-FE5E-D5B023F87727}"/>
              </a:ext>
            </a:extLst>
          </p:cNvPr>
          <p:cNvSpPr txBox="1"/>
          <p:nvPr/>
        </p:nvSpPr>
        <p:spPr>
          <a:xfrm>
            <a:off x="7210283" y="5927903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F7566D-ADA4-EBF1-F058-B1EA1F35EED0}"/>
              </a:ext>
            </a:extLst>
          </p:cNvPr>
          <p:cNvSpPr txBox="1"/>
          <p:nvPr/>
        </p:nvSpPr>
        <p:spPr>
          <a:xfrm>
            <a:off x="6560132" y="1556332"/>
            <a:ext cx="4156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This Country would choose Bundle D as it is the max production bundle that satisfies their consumers </a:t>
            </a:r>
          </a:p>
        </p:txBody>
      </p:sp>
    </p:spTree>
    <p:extLst>
      <p:ext uri="{BB962C8B-B14F-4D97-AF65-F5344CB8AC3E}">
        <p14:creationId xmlns:p14="http://schemas.microsoft.com/office/powerpoint/2010/main" val="147256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32E8F6-8777-F7FF-0CD5-504A23B65EEE}"/>
              </a:ext>
            </a:extLst>
          </p:cNvPr>
          <p:cNvSpPr txBox="1"/>
          <p:nvPr/>
        </p:nvSpPr>
        <p:spPr>
          <a:xfrm>
            <a:off x="4648396" y="3428147"/>
            <a:ext cx="5057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PPF for the Home Country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2F59D6-4AB4-6E7E-B63E-146E0906D2B4}"/>
              </a:ext>
            </a:extLst>
          </p:cNvPr>
          <p:cNvSpPr/>
          <p:nvPr/>
        </p:nvSpPr>
        <p:spPr>
          <a:xfrm>
            <a:off x="3658940" y="3421101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329474-E704-3390-C95A-A0692B4DA1B1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B612A9-3488-C14C-CCEA-4BC0E1A1831B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61F00-8210-D6D0-E923-8C2B84B404A3}"/>
              </a:ext>
            </a:extLst>
          </p:cNvPr>
          <p:cNvSpPr txBox="1"/>
          <p:nvPr/>
        </p:nvSpPr>
        <p:spPr>
          <a:xfrm>
            <a:off x="6816078" y="6264872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C07ED-0E0C-8862-BF53-082D94703EA4}"/>
              </a:ext>
            </a:extLst>
          </p:cNvPr>
          <p:cNvSpPr txBox="1"/>
          <p:nvPr/>
        </p:nvSpPr>
        <p:spPr>
          <a:xfrm>
            <a:off x="8099094" y="1577683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26CFF-A8CD-C59C-2EF5-FA4CEBB49DC1}"/>
              </a:ext>
            </a:extLst>
          </p:cNvPr>
          <p:cNvSpPr txBox="1"/>
          <p:nvPr/>
        </p:nvSpPr>
        <p:spPr>
          <a:xfrm>
            <a:off x="8099093" y="2175466"/>
            <a:ext cx="1661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Foreign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8CFAA-B96D-1992-F11C-AA7A693214D1}"/>
              </a:ext>
            </a:extLst>
          </p:cNvPr>
          <p:cNvCxnSpPr>
            <a:cxnSpLocks/>
          </p:cNvCxnSpPr>
          <p:nvPr/>
        </p:nvCxnSpPr>
        <p:spPr>
          <a:xfrm flipV="1">
            <a:off x="7578631" y="2427769"/>
            <a:ext cx="441225" cy="9307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9FD27E-7492-7B73-1A4E-CFA9188749D9}"/>
              </a:ext>
            </a:extLst>
          </p:cNvPr>
          <p:cNvCxnSpPr>
            <a:cxnSpLocks/>
          </p:cNvCxnSpPr>
          <p:nvPr/>
        </p:nvCxnSpPr>
        <p:spPr>
          <a:xfrm flipV="1">
            <a:off x="7558949" y="1839293"/>
            <a:ext cx="441225" cy="930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07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67ED28-F44E-049D-3EDE-D3FBBE8F62CA}"/>
              </a:ext>
            </a:extLst>
          </p:cNvPr>
          <p:cNvCxnSpPr>
            <a:cxnSpLocks/>
          </p:cNvCxnSpPr>
          <p:nvPr/>
        </p:nvCxnSpPr>
        <p:spPr>
          <a:xfrm>
            <a:off x="4045527" y="3054927"/>
            <a:ext cx="15791" cy="142701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7AEB46-383B-A769-4C38-386AB51E205C}"/>
              </a:ext>
            </a:extLst>
          </p:cNvPr>
          <p:cNvCxnSpPr>
            <a:cxnSpLocks/>
          </p:cNvCxnSpPr>
          <p:nvPr/>
        </p:nvCxnSpPr>
        <p:spPr>
          <a:xfrm>
            <a:off x="4061318" y="4481945"/>
            <a:ext cx="1362737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64A398-795E-955B-2930-3160AEB9D337}"/>
                  </a:ext>
                </a:extLst>
              </p:cNvPr>
              <p:cNvSpPr txBox="1"/>
              <p:nvPr/>
            </p:nvSpPr>
            <p:spPr>
              <a:xfrm>
                <a:off x="4768535" y="2681221"/>
                <a:ext cx="2523309" cy="1828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Slope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−12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10</m:t>
                        </m:r>
                      </m:den>
                    </m:f>
                  </m:oMath>
                </a14:m>
                <a:endParaRPr lang="en-US" sz="2800" b="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endParaRPr lang="en-US" sz="2800" b="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endParaRPr lang="en-US" sz="28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64A398-795E-955B-2930-3160AEB9D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535" y="2681221"/>
                <a:ext cx="2523309" cy="1828449"/>
              </a:xfrm>
              <a:prstGeom prst="rect">
                <a:avLst/>
              </a:prstGeom>
              <a:blipFill>
                <a:blip r:embed="rId2"/>
                <a:stretch>
                  <a:fillRect l="-4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17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66036C-8631-6CE7-9F02-759040F443D2}"/>
              </a:ext>
            </a:extLst>
          </p:cNvPr>
          <p:cNvSpPr/>
          <p:nvPr/>
        </p:nvSpPr>
        <p:spPr>
          <a:xfrm>
            <a:off x="2344257" y="3141404"/>
            <a:ext cx="2230145" cy="1982355"/>
          </a:xfrm>
          <a:custGeom>
            <a:avLst/>
            <a:gdLst>
              <a:gd name="connsiteX0" fmla="*/ 0 w 2244436"/>
              <a:gd name="connsiteY0" fmla="*/ 0 h 2050473"/>
              <a:gd name="connsiteX1" fmla="*/ 0 w 2244436"/>
              <a:gd name="connsiteY1" fmla="*/ 671946 h 2050473"/>
              <a:gd name="connsiteX2" fmla="*/ 2244436 w 2244436"/>
              <a:gd name="connsiteY2" fmla="*/ 2050473 h 2050473"/>
              <a:gd name="connsiteX3" fmla="*/ 0 w 2244436"/>
              <a:gd name="connsiteY3" fmla="*/ 0 h 205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2050473">
                <a:moveTo>
                  <a:pt x="0" y="0"/>
                </a:moveTo>
                <a:lnTo>
                  <a:pt x="0" y="671946"/>
                </a:lnTo>
                <a:lnTo>
                  <a:pt x="2244436" y="20504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B1BE3D-F6E9-80DF-1460-BC65C0CFCA0B}"/>
              </a:ext>
            </a:extLst>
          </p:cNvPr>
          <p:cNvCxnSpPr>
            <a:cxnSpLocks/>
          </p:cNvCxnSpPr>
          <p:nvPr/>
        </p:nvCxnSpPr>
        <p:spPr>
          <a:xfrm>
            <a:off x="2357676" y="3103418"/>
            <a:ext cx="3607417" cy="323601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0406A9-9C08-A477-D0DC-57BA15A8E271}"/>
              </a:ext>
            </a:extLst>
          </p:cNvPr>
          <p:cNvSpPr txBox="1"/>
          <p:nvPr/>
        </p:nvSpPr>
        <p:spPr>
          <a:xfrm>
            <a:off x="3809369" y="2678289"/>
            <a:ext cx="505748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Producing at Bundle B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8DEA0FB-F628-7395-B1BC-AF7EC69162E2}"/>
              </a:ext>
            </a:extLst>
          </p:cNvPr>
          <p:cNvSpPr/>
          <p:nvPr/>
        </p:nvSpPr>
        <p:spPr>
          <a:xfrm>
            <a:off x="2941576" y="2966389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168198-94D4-5166-320F-BE9711AAC1E8}"/>
              </a:ext>
            </a:extLst>
          </p:cNvPr>
          <p:cNvSpPr/>
          <p:nvPr/>
        </p:nvSpPr>
        <p:spPr>
          <a:xfrm>
            <a:off x="4574402" y="510538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475CC6-1850-BAB4-D2AD-377D6B470B0B}"/>
              </a:ext>
            </a:extLst>
          </p:cNvPr>
          <p:cNvSpPr txBox="1"/>
          <p:nvPr/>
        </p:nvSpPr>
        <p:spPr>
          <a:xfrm>
            <a:off x="4680434" y="4743342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40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6708</TotalTime>
  <Words>657</Words>
  <Application>Microsoft Office PowerPoint</Application>
  <PresentationFormat>Widescreen</PresentationFormat>
  <Paragraphs>366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Aharoni</vt:lpstr>
      <vt:lpstr>Aptos</vt:lpstr>
      <vt:lpstr>Aptos Display</vt:lpstr>
      <vt:lpstr>Arial</vt:lpstr>
      <vt:lpstr>Arial Rounded MT Bold</vt:lpstr>
      <vt:lpstr>Cambria Math</vt:lpstr>
      <vt:lpstr>Franklin Gothic Medium Cond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Rojas</dc:creator>
  <cp:lastModifiedBy>Jose Rojas</cp:lastModifiedBy>
  <cp:revision>36</cp:revision>
  <dcterms:created xsi:type="dcterms:W3CDTF">2024-09-11T19:47:58Z</dcterms:created>
  <dcterms:modified xsi:type="dcterms:W3CDTF">2024-10-30T05:45:39Z</dcterms:modified>
</cp:coreProperties>
</file>