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3BA8-E224-C61E-942B-9A4114E21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B218A-C08A-027D-0F33-087E011B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34B6-83C2-B4A2-9BE6-A5B6ED66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8675-5CF6-89AD-1A5C-11A18648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2A05-4D7E-A358-388F-8E50B1A4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F2D4-09CF-E29B-D318-8C03DF61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D4741-D368-757D-5F71-AD7939108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7E19-8476-CD81-2B2B-291875B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21E2-0ACF-13F9-27F8-17A160FB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C14D-E20E-74A0-ABC6-58B4969B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DCBB2-5118-96B7-F7E3-98E2AB1BD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C785-6659-9CCE-0684-651A0DF97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F893-7421-540D-34F7-A6FD9126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7628-EC1B-D573-D067-74533926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3F14-2E50-FA49-BCC9-B737408B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8A0-7240-84A9-F262-D3749344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B2FD-DC07-E8AE-652B-A2D86BAF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5842-87F6-84C6-B88D-1CAC71BA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5105-79D6-F80F-8CE5-60DD934D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1E2A-3A6D-9BB2-A2B8-7FE3999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A750-FE09-5B41-4F37-0157A193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AEA14-317D-2736-44E2-C1131BAC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E04F-6812-0AC8-3689-89EECB81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7709-1FD8-BFC5-8207-09257BA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5726-0638-0452-7192-1B5B830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4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D767-02A2-9FA1-0972-EA90484D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34AA-6BB5-DD38-5E00-FF58DC827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A43F8-F066-791E-A554-11A8E5060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467E-1DCA-45B4-B917-2BB7BE19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0A81-666D-1827-FF67-C582DB7F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45D6-2824-7F95-9A23-93BF3D7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483-A916-86F5-CC6C-48598DCF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72EC0-2700-BC66-07D5-ED8F3794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8541-1C81-33A2-8EC0-76E8DA6A0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BFE59-3B63-1F9A-A67A-4BF2FA91C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08C17-4C08-1143-4BE7-4747CD342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94745-FCA7-D548-ED3D-BF52DB0F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FF562-7143-128D-C8EA-7B8327C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4CAE-7B13-913D-3469-47804FC7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029D-55F9-B74D-3D16-19A52176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F805B-2BC4-B7B0-8CF4-E6446B2C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875C5-4003-DA2D-C338-39DB2981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E36B-9645-0EE7-7181-7BBB050A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ADC7A-79EB-B378-D86D-2C4605EC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388C7-F262-06B6-60F0-C01FDB7E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9CAA-EA4B-42C0-5752-194EA7D5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D164-9896-42CB-BF7C-CF62D0CD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6B8D-A1E7-7AC3-9BC3-4249D2B0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4DBEE-84D7-D3F7-0D31-EA1FA254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5D65-FA96-5753-2B3A-71678525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784ED-861C-569C-AA38-2C22C8BD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A74E-893A-E241-31B3-299880C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501F-7975-331C-950B-DA67059F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0F198-78BF-915A-C198-E841865A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3B358-2B9B-D6BB-9365-62D5DC96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E30A-D38E-DFF8-061E-75B3AE5D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ACCA-7D5E-1AB2-9D01-59ED4659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FA90-B56A-D185-9E19-6D44751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DEB17-B5B3-3D97-D922-89C1C2F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5968-96E1-E273-F621-BB166FCFD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4F06-8C6E-5232-E33D-8DBB6AD3F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C3969-815D-4313-AD47-20854D5F097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1347-9F07-E036-0E6E-E3DC86229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E3E6-546D-AB14-FD65-384153CD8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</p:spTree>
    <p:extLst>
      <p:ext uri="{BB962C8B-B14F-4D97-AF65-F5344CB8AC3E}">
        <p14:creationId xmlns:p14="http://schemas.microsoft.com/office/powerpoint/2010/main" val="322297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6409DC-EAD3-7D4A-B189-2BB5AEB9E141}"/>
              </a:ext>
            </a:extLst>
          </p:cNvPr>
          <p:cNvSpPr/>
          <p:nvPr/>
        </p:nvSpPr>
        <p:spPr>
          <a:xfrm>
            <a:off x="2922760" y="361987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FA5C44-A3B8-8686-6EEA-5205C7189549}"/>
              </a:ext>
            </a:extLst>
          </p:cNvPr>
          <p:cNvSpPr/>
          <p:nvPr/>
        </p:nvSpPr>
        <p:spPr>
          <a:xfrm>
            <a:off x="7123567" y="396331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83356-B090-EC86-8716-A75052B9EB61}"/>
              </a:ext>
            </a:extLst>
          </p:cNvPr>
          <p:cNvSpPr txBox="1"/>
          <p:nvPr/>
        </p:nvSpPr>
        <p:spPr>
          <a:xfrm>
            <a:off x="2612512" y="32887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BEE02-4650-0C64-C719-8C7FE8F61016}"/>
              </a:ext>
            </a:extLst>
          </p:cNvPr>
          <p:cNvSpPr txBox="1"/>
          <p:nvPr/>
        </p:nvSpPr>
        <p:spPr>
          <a:xfrm>
            <a:off x="7221046" y="363647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1989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2378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F4F9F2-3540-95C5-5747-F79ED86F2E2D}"/>
              </a:ext>
            </a:extLst>
          </p:cNvPr>
          <p:cNvSpPr/>
          <p:nvPr/>
        </p:nvSpPr>
        <p:spPr>
          <a:xfrm>
            <a:off x="4439015" y="2646113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14D1F8A-9E23-AAEF-93D6-B1544E8BE7DC}"/>
              </a:ext>
            </a:extLst>
          </p:cNvPr>
          <p:cNvSpPr/>
          <p:nvPr/>
        </p:nvSpPr>
        <p:spPr>
          <a:xfrm>
            <a:off x="3176371" y="296534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4CC9A9C-247E-1692-E1C0-CA5886A99969}"/>
              </a:ext>
            </a:extLst>
          </p:cNvPr>
          <p:cNvSpPr/>
          <p:nvPr/>
        </p:nvSpPr>
        <p:spPr>
          <a:xfrm>
            <a:off x="5271562" y="198349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F0EA59-C08E-3B68-13F1-5319AD3AF0A6}"/>
              </a:ext>
            </a:extLst>
          </p:cNvPr>
          <p:cNvSpPr txBox="1"/>
          <p:nvPr/>
        </p:nvSpPr>
        <p:spPr>
          <a:xfrm>
            <a:off x="8477939" y="5697071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845CEA-0E56-86DC-47E6-C052D9F417B7}"/>
              </a:ext>
            </a:extLst>
          </p:cNvPr>
          <p:cNvSpPr txBox="1"/>
          <p:nvPr/>
        </p:nvSpPr>
        <p:spPr>
          <a:xfrm>
            <a:off x="9339090" y="5039072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DCE1B-F399-9851-FE5E-D5B023F87727}"/>
              </a:ext>
            </a:extLst>
          </p:cNvPr>
          <p:cNvSpPr txBox="1"/>
          <p:nvPr/>
        </p:nvSpPr>
        <p:spPr>
          <a:xfrm>
            <a:off x="7210283" y="5927903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F7566D-ADA4-EBF1-F058-B1EA1F35EED0}"/>
              </a:ext>
            </a:extLst>
          </p:cNvPr>
          <p:cNvSpPr txBox="1"/>
          <p:nvPr/>
        </p:nvSpPr>
        <p:spPr>
          <a:xfrm>
            <a:off x="6560132" y="1556332"/>
            <a:ext cx="4156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This Country would choose Bundle D as it is the max production bundle that satisfies their consumers </a:t>
            </a:r>
          </a:p>
        </p:txBody>
      </p:sp>
    </p:spTree>
    <p:extLst>
      <p:ext uri="{BB962C8B-B14F-4D97-AF65-F5344CB8AC3E}">
        <p14:creationId xmlns:p14="http://schemas.microsoft.com/office/powerpoint/2010/main" val="147256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2E8F6-8777-F7FF-0CD5-504A23B65EEE}"/>
              </a:ext>
            </a:extLst>
          </p:cNvPr>
          <p:cNvSpPr txBox="1"/>
          <p:nvPr/>
        </p:nvSpPr>
        <p:spPr>
          <a:xfrm>
            <a:off x="4648396" y="3428147"/>
            <a:ext cx="505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PPF for the Home Country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2F59D6-4AB4-6E7E-B63E-146E0906D2B4}"/>
              </a:ext>
            </a:extLst>
          </p:cNvPr>
          <p:cNvSpPr/>
          <p:nvPr/>
        </p:nvSpPr>
        <p:spPr>
          <a:xfrm>
            <a:off x="3658940" y="3421101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Aptos</vt:lpstr>
      <vt:lpstr>Aptos Display</vt:lpstr>
      <vt:lpstr>Arial</vt:lpstr>
      <vt:lpstr>Arial Rounded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Rojas</dc:creator>
  <cp:lastModifiedBy>Jose Rojas</cp:lastModifiedBy>
  <cp:revision>4</cp:revision>
  <dcterms:created xsi:type="dcterms:W3CDTF">2024-09-11T19:47:58Z</dcterms:created>
  <dcterms:modified xsi:type="dcterms:W3CDTF">2024-09-11T23:10:40Z</dcterms:modified>
</cp:coreProperties>
</file>