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3" autoAdjust="0"/>
    <p:restoredTop sz="94689"/>
  </p:normalViewPr>
  <p:slideViewPr>
    <p:cSldViewPr snapToGrid="0">
      <p:cViewPr varScale="1">
        <p:scale>
          <a:sx n="147" d="100"/>
          <a:sy n="147" d="100"/>
        </p:scale>
        <p:origin x="1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4788-1A38-394E-CDD0-AA098D17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70083-9032-158D-FBCF-5B2EA62C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AC29-1F37-309A-AE4E-A1E1457E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49C5-46F6-41D9-875F-E31206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158E-5A78-A3AA-4C28-7C5DB07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43CE-6B89-DA59-46B5-AFA406B8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F15B-2FA2-64FB-8437-0BC98D54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6338-4F8B-EB2F-3771-98A6401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5FF3-8485-CEF9-F54D-1775A545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DCD7-692B-2582-A54D-645A7B2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1D28F-A8F0-A21C-E139-1E0E095C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992C-312B-662C-7B86-0A7F4F4C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35DB-FA70-CDC4-C6EB-9358C22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0B60-8020-E6E4-CA71-F9105AA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E371-879E-479E-5A27-291480F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6320-F435-89D0-1AFD-5801E77F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6E6-2CB0-607C-D772-EF7A34EA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A7AB-3910-E8C3-E707-1B89DAEE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3040-9581-4D1C-3DDC-322F24EB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E88-4E90-A61C-9CAA-DC08F09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948-0293-63E9-090B-34F6F838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2FB6-C96E-6CD5-F808-ED8EEAB9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C1D0-DAE3-5A74-105D-636AF43E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BF9-D082-E196-6B8D-4A28C594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28D4-A18F-E051-8916-66384D5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E579-C8D8-C0CD-1C9D-75B3AFA8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6B04-042E-A1EF-CFFD-9DD017F8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BFB3-082F-4324-15A8-E1910016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D693-4A08-5178-BF68-8ED5001C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C930-FC55-14E9-C79F-5DEF9EC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A96B-112B-4312-CA88-D6FCD7F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897B-A131-A833-F5DA-089CBD59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6F12-EDD5-C4CE-2E0B-A7764D54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EAA8-19A9-E80F-8434-5BD2EE1F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5564-AD96-5231-5219-A44320EF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AA33D-643C-B8D0-FB81-49DBC3DED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8DB91-1A85-ED54-0956-AC841F0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79032-3C00-5A5F-3C43-B90E14E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A15B2-A5FD-F7A3-393D-31489E7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E0C1-7235-AB48-7F9B-57A0BB25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4191-C2B7-7CDA-5CA7-CAB02D1B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646B-3E56-46E9-1347-6128CE9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1C92-0445-B99A-9F7B-820B0501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8974-3B14-D9A3-6E49-74C1C94E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39414-EBE8-D1A0-4C15-122A085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5734-9213-4389-F40C-72FF6DA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40EE-2627-B0B9-5E31-51015F1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7C40-D97A-FCE1-8CC9-B328D59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9997-4F6C-31F3-9D28-0B1F6E61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89F4-22E6-C0B0-8269-98D802B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E91D-2683-F1D8-0F69-DA67F3D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B561-C7F3-6745-4574-98187A3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71B8-51B1-48E5-BC81-1A9055E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DF70C-1AA2-9707-B963-E1453324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70A5-C873-02E4-8D5D-BD6736C9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682C2-8858-2649-509F-757D7D2F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B31E-40EA-D3C8-EBCF-4BD3999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BFF9-2823-62FE-C648-C1F651C7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04B0-D19C-9959-D6BC-FEB5EDC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6225-3AA1-6BDF-CE40-A0BCFE77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82DE-EE74-16D4-F8BC-DA60B1BB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564A3-C150-4636-B8BE-2AA93CC227AD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24E3-D397-D4FA-61D8-5E696823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1EEF-EED8-5AE6-874F-CE803D41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B82752-7931-FACB-4C51-4C607B9BD51E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64169-1AB8-10A8-5A39-050A828D536B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C559B-2C3F-EC64-82F2-7BAED42BC41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5C29BC-E870-65EE-E2E2-C2E5BA85AB97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90807-EC1B-B16A-A179-74E484A1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12B364-1DA7-2B43-5419-2AF1123F8508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F6510C-0F6E-7AB5-980D-7B03F1FFA6DB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/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0EEED-8D95-42DF-4DB6-E5FAAB4D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4EB83-1C42-9F6F-0AD6-166EC3AFCBD6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45A98-DE26-4834-CE51-F83700A55CF0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27E1D-6ED4-C05C-0059-8C659FDF70F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C8F2F6-B63E-6B4D-1A38-805EA21114C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0B5B25-9ACE-73DF-7F40-47A92DA93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819047-FE75-2837-DE57-A6B5E91A0002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3139A0-36AD-B21D-BEB3-A73019CBD928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99B44C-E8AB-0D56-E5B7-640423B11340}"/>
              </a:ext>
            </a:extLst>
          </p:cNvPr>
          <p:cNvSpPr/>
          <p:nvPr/>
        </p:nvSpPr>
        <p:spPr>
          <a:xfrm>
            <a:off x="1335790" y="1228725"/>
            <a:ext cx="8322560" cy="4611505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/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 r="-3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F2E2AF-538B-4E8E-8125-3039C083DB53}"/>
              </a:ext>
            </a:extLst>
          </p:cNvPr>
          <p:cNvCxnSpPr/>
          <p:nvPr/>
        </p:nvCxnSpPr>
        <p:spPr>
          <a:xfrm flipV="1">
            <a:off x="9029700" y="1396485"/>
            <a:ext cx="0" cy="5370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2E0356-54C8-1E7C-0A18-9F06BF235EF3}"/>
              </a:ext>
            </a:extLst>
          </p:cNvPr>
          <p:cNvCxnSpPr>
            <a:cxnSpLocks/>
          </p:cNvCxnSpPr>
          <p:nvPr/>
        </p:nvCxnSpPr>
        <p:spPr>
          <a:xfrm>
            <a:off x="6550865" y="6092273"/>
            <a:ext cx="7167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4A3A2-2C7A-A537-36EC-461D0C0EF2A7}"/>
              </a:ext>
            </a:extLst>
          </p:cNvPr>
          <p:cNvCxnSpPr>
            <a:cxnSpLocks/>
          </p:cNvCxnSpPr>
          <p:nvPr/>
        </p:nvCxnSpPr>
        <p:spPr>
          <a:xfrm>
            <a:off x="7548260" y="1622336"/>
            <a:ext cx="0" cy="424506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D12D76-2E38-3D9C-5EC9-BDBB34453CAA}"/>
              </a:ext>
            </a:extLst>
          </p:cNvPr>
          <p:cNvSpPr/>
          <p:nvPr/>
        </p:nvSpPr>
        <p:spPr>
          <a:xfrm>
            <a:off x="7474394" y="153084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/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DAAC-1853-2675-0B65-41847080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635B0-2824-8D65-EDFF-5F0EF9997154}"/>
              </a:ext>
            </a:extLst>
          </p:cNvPr>
          <p:cNvCxnSpPr>
            <a:cxnSpLocks/>
          </p:cNvCxnSpPr>
          <p:nvPr/>
        </p:nvCxnSpPr>
        <p:spPr>
          <a:xfrm>
            <a:off x="8080057" y="2212786"/>
            <a:ext cx="0" cy="365461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D14EE-901C-192B-8602-5E13E3D98A8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FB6ED9-8A9A-8F89-47FB-5F2B72E45A5C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E69A5-513E-2C98-A4BC-B1801DAA5A5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FE33C1-40D4-2FCB-1C51-B4221440E0B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AE8362-B342-88B0-120E-47F4D3C0D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093A31-DE40-F2B6-EBC2-F38A091C84F3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7743C0-D4D5-F34E-8A70-755E5D7B5DE6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C5AB320-9CF9-7CB3-81B2-225B1ED5A419}"/>
              </a:ext>
            </a:extLst>
          </p:cNvPr>
          <p:cNvSpPr/>
          <p:nvPr/>
        </p:nvSpPr>
        <p:spPr>
          <a:xfrm>
            <a:off x="8006191" y="212129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B76BDB1-0A0D-F8E1-0DC3-C7187A09C5D1}"/>
              </a:ext>
            </a:extLst>
          </p:cNvPr>
          <p:cNvSpPr/>
          <p:nvPr/>
        </p:nvSpPr>
        <p:spPr>
          <a:xfrm rot="17821239">
            <a:off x="7648197" y="2014106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28F5889-FFC1-ED22-8C4B-1C0674A6EBBF}"/>
              </a:ext>
            </a:extLst>
          </p:cNvPr>
          <p:cNvSpPr/>
          <p:nvPr/>
        </p:nvSpPr>
        <p:spPr>
          <a:xfrm rot="17821239">
            <a:off x="7168582" y="2106439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EF759F05-14D9-50B5-7C66-89B2FCAEBEE6}"/>
              </a:ext>
            </a:extLst>
          </p:cNvPr>
          <p:cNvSpPr/>
          <p:nvPr/>
        </p:nvSpPr>
        <p:spPr>
          <a:xfrm rot="17749112">
            <a:off x="6690942" y="2207854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/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EEC-2A00-103C-74EC-D8692DA5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2164ED-969B-37C4-1898-0BECC7F0426F}"/>
              </a:ext>
            </a:extLst>
          </p:cNvPr>
          <p:cNvCxnSpPr>
            <a:cxnSpLocks/>
          </p:cNvCxnSpPr>
          <p:nvPr/>
        </p:nvCxnSpPr>
        <p:spPr>
          <a:xfrm>
            <a:off x="3595571" y="3356423"/>
            <a:ext cx="0" cy="251097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72CE8E-10DE-B914-3AD2-38838E05D8D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96B5CA-4FD5-D78A-75E5-EB42D4D82E52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E799FB-7605-5793-51F8-AEEFBCA6EBE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FDDF99-5E18-E2D6-BB60-3B4EF3DDC5F8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2D7785-376A-DE09-5353-5776709FA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9D87B6-4499-5EC1-4D5C-312BC2D5CD15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A84B19-F717-A8DA-E872-EB65D76B9349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13D2662-5AA3-9A12-C6F6-9FF5561A815B}"/>
              </a:ext>
            </a:extLst>
          </p:cNvPr>
          <p:cNvSpPr/>
          <p:nvPr/>
        </p:nvSpPr>
        <p:spPr>
          <a:xfrm>
            <a:off x="3521705" y="3264932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/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alf Frame 9">
            <a:extLst>
              <a:ext uri="{FF2B5EF4-FFF2-40B4-BE49-F238E27FC236}">
                <a16:creationId xmlns:a16="http://schemas.microsoft.com/office/drawing/2014/main" id="{D0A50D52-C4EF-722D-6E07-9B10E519FAF5}"/>
              </a:ext>
            </a:extLst>
          </p:cNvPr>
          <p:cNvSpPr/>
          <p:nvPr/>
        </p:nvSpPr>
        <p:spPr>
          <a:xfrm rot="6767591">
            <a:off x="3644093" y="3062694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350BD69-C050-1879-5D15-8CC2A41B7608}"/>
              </a:ext>
            </a:extLst>
          </p:cNvPr>
          <p:cNvSpPr/>
          <p:nvPr/>
        </p:nvSpPr>
        <p:spPr>
          <a:xfrm rot="6860272">
            <a:off x="4108863" y="2884983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29F9D81-CD26-9663-5E44-A45E5E535BF1}"/>
              </a:ext>
            </a:extLst>
          </p:cNvPr>
          <p:cNvSpPr/>
          <p:nvPr/>
        </p:nvSpPr>
        <p:spPr>
          <a:xfrm rot="6801423">
            <a:off x="4554994" y="2745712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7C638A47-453F-C377-FD61-E312014A79C3}"/>
              </a:ext>
            </a:extLst>
          </p:cNvPr>
          <p:cNvSpPr/>
          <p:nvPr/>
        </p:nvSpPr>
        <p:spPr>
          <a:xfrm rot="7290787">
            <a:off x="5035381" y="2598726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2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2D9E47-D892-1DAD-68B4-E7C1C1D0E6D6}"/>
              </a:ext>
            </a:extLst>
          </p:cNvPr>
          <p:cNvCxnSpPr>
            <a:cxnSpLocks/>
          </p:cNvCxnSpPr>
          <p:nvPr/>
        </p:nvCxnSpPr>
        <p:spPr>
          <a:xfrm flipV="1">
            <a:off x="5617029" y="3706836"/>
            <a:ext cx="0" cy="220018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C75B85-168A-6337-552D-EC9890F20A81}"/>
              </a:ext>
            </a:extLst>
          </p:cNvPr>
          <p:cNvCxnSpPr>
            <a:cxnSpLocks/>
          </p:cNvCxnSpPr>
          <p:nvPr/>
        </p:nvCxnSpPr>
        <p:spPr>
          <a:xfrm flipV="1">
            <a:off x="3783875" y="3297066"/>
            <a:ext cx="0" cy="2582906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062C6D-FE49-268B-1BB1-717D4E25C04E}"/>
              </a:ext>
            </a:extLst>
          </p:cNvPr>
          <p:cNvCxnSpPr>
            <a:cxnSpLocks/>
          </p:cNvCxnSpPr>
          <p:nvPr/>
        </p:nvCxnSpPr>
        <p:spPr>
          <a:xfrm>
            <a:off x="1335789" y="3297066"/>
            <a:ext cx="2448085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F87927-AC59-BD11-AEFA-4A86794337F4}"/>
              </a:ext>
            </a:extLst>
          </p:cNvPr>
          <p:cNvCxnSpPr>
            <a:cxnSpLocks/>
          </p:cNvCxnSpPr>
          <p:nvPr/>
        </p:nvCxnSpPr>
        <p:spPr>
          <a:xfrm>
            <a:off x="1335789" y="3706836"/>
            <a:ext cx="4281239" cy="0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5731C-2E71-2071-8BE4-630ED06B9E74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6E79B95-F02A-5C8B-2398-E0530D84F686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DAA185E-B917-4A93-3425-C04D1E9A06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99A4BB7-A917-FF6E-3D36-F0C917A277F7}"/>
              </a:ext>
            </a:extLst>
          </p:cNvPr>
          <p:cNvSpPr/>
          <p:nvPr/>
        </p:nvSpPr>
        <p:spPr>
          <a:xfrm>
            <a:off x="2646206" y="2089294"/>
            <a:ext cx="6200503" cy="1676879"/>
          </a:xfrm>
          <a:custGeom>
            <a:avLst/>
            <a:gdLst>
              <a:gd name="connsiteX0" fmla="*/ 0 w 6200503"/>
              <a:gd name="connsiteY0" fmla="*/ 0 h 1676879"/>
              <a:gd name="connsiteX1" fmla="*/ 3457303 w 6200503"/>
              <a:gd name="connsiteY1" fmla="*/ 1672046 h 1676879"/>
              <a:gd name="connsiteX2" fmla="*/ 6200503 w 6200503"/>
              <a:gd name="connsiteY2" fmla="*/ 409303 h 16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0503" h="1676879">
                <a:moveTo>
                  <a:pt x="0" y="0"/>
                </a:moveTo>
                <a:cubicBezTo>
                  <a:pt x="1211943" y="801914"/>
                  <a:pt x="2423886" y="1603829"/>
                  <a:pt x="3457303" y="1672046"/>
                </a:cubicBezTo>
                <a:cubicBezTo>
                  <a:pt x="4490720" y="1740263"/>
                  <a:pt x="5345611" y="1074783"/>
                  <a:pt x="6200503" y="40930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8AF82C-9C35-E842-1678-31547E269781}"/>
              </a:ext>
            </a:extLst>
          </p:cNvPr>
          <p:cNvSpPr/>
          <p:nvPr/>
        </p:nvSpPr>
        <p:spPr>
          <a:xfrm>
            <a:off x="2995748" y="2724308"/>
            <a:ext cx="6200503" cy="1676879"/>
          </a:xfrm>
          <a:custGeom>
            <a:avLst/>
            <a:gdLst>
              <a:gd name="connsiteX0" fmla="*/ 0 w 6200503"/>
              <a:gd name="connsiteY0" fmla="*/ 0 h 1676879"/>
              <a:gd name="connsiteX1" fmla="*/ 3457303 w 6200503"/>
              <a:gd name="connsiteY1" fmla="*/ 1672046 h 1676879"/>
              <a:gd name="connsiteX2" fmla="*/ 6200503 w 6200503"/>
              <a:gd name="connsiteY2" fmla="*/ 409303 h 1676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0503" h="1676879">
                <a:moveTo>
                  <a:pt x="0" y="0"/>
                </a:moveTo>
                <a:cubicBezTo>
                  <a:pt x="1211943" y="801914"/>
                  <a:pt x="2423886" y="1603829"/>
                  <a:pt x="3457303" y="1672046"/>
                </a:cubicBezTo>
                <a:cubicBezTo>
                  <a:pt x="4490720" y="1740263"/>
                  <a:pt x="5345611" y="1074783"/>
                  <a:pt x="6200503" y="40930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15148-4388-2D7D-14CC-1BACF8A0E182}"/>
                  </a:ext>
                </a:extLst>
              </p:cNvPr>
              <p:cNvSpPr txBox="1"/>
              <p:nvPr/>
            </p:nvSpPr>
            <p:spPr>
              <a:xfrm>
                <a:off x="8621625" y="2175534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𝑨𝑻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4315148-4388-2D7D-14CC-1BACF8A0E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625" y="2175534"/>
                <a:ext cx="11342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6EF01D-0437-A528-C363-33B94CB81B7A}"/>
                  </a:ext>
                </a:extLst>
              </p:cNvPr>
              <p:cNvSpPr txBox="1"/>
              <p:nvPr/>
            </p:nvSpPr>
            <p:spPr>
              <a:xfrm>
                <a:off x="9009156" y="2927734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𝑨𝑻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6EF01D-0437-A528-C363-33B94CB8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56" y="2927734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E7BB5E-A1E6-4837-D8E7-6A6AA2B6C3D9}"/>
                  </a:ext>
                </a:extLst>
              </p:cNvPr>
              <p:cNvSpPr txBox="1"/>
              <p:nvPr/>
            </p:nvSpPr>
            <p:spPr>
              <a:xfrm>
                <a:off x="387670" y="43534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$/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𝒖𝒏𝒊𝒕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E7BB5E-A1E6-4837-D8E7-6A6AA2B6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70" y="435340"/>
                <a:ext cx="1134237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51F3-ADC4-88D0-C056-7FF3D1D611FA}"/>
                  </a:ext>
                </a:extLst>
              </p:cNvPr>
              <p:cNvSpPr txBox="1"/>
              <p:nvPr/>
            </p:nvSpPr>
            <p:spPr>
              <a:xfrm>
                <a:off x="10092088" y="5722358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AA51F3-ADC4-88D0-C056-7FF3D1D61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2088" y="5722358"/>
                <a:ext cx="113423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0395BE-3F34-7068-6CEE-693FD3056B7B}"/>
                  </a:ext>
                </a:extLst>
              </p:cNvPr>
              <p:cNvSpPr txBox="1"/>
              <p:nvPr/>
            </p:nvSpPr>
            <p:spPr>
              <a:xfrm>
                <a:off x="5049909" y="5947461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0395BE-3F34-7068-6CEE-693FD3056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909" y="5947461"/>
                <a:ext cx="1134237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F5E24-7AC7-4B93-EE8A-A2E591BA5206}"/>
                  </a:ext>
                </a:extLst>
              </p:cNvPr>
              <p:cNvSpPr txBox="1"/>
              <p:nvPr/>
            </p:nvSpPr>
            <p:spPr>
              <a:xfrm>
                <a:off x="3216756" y="5947462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49F5E24-7AC7-4B93-EE8A-A2E591BA5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756" y="5947462"/>
                <a:ext cx="113423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7B847CE6-3F7E-9911-B52A-93E2AE789DCD}"/>
              </a:ext>
            </a:extLst>
          </p:cNvPr>
          <p:cNvSpPr/>
          <p:nvPr/>
        </p:nvSpPr>
        <p:spPr>
          <a:xfrm>
            <a:off x="3728486" y="3188286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1D7DEC-6C55-B04A-EF45-E36EC97A1C89}"/>
              </a:ext>
            </a:extLst>
          </p:cNvPr>
          <p:cNvSpPr/>
          <p:nvPr/>
        </p:nvSpPr>
        <p:spPr>
          <a:xfrm>
            <a:off x="5534455" y="3588957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864EE-0230-2014-D924-3139CD12A939}"/>
                  </a:ext>
                </a:extLst>
              </p:cNvPr>
              <p:cNvSpPr txBox="1"/>
              <p:nvPr/>
            </p:nvSpPr>
            <p:spPr>
              <a:xfrm>
                <a:off x="374607" y="3093899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7864EE-0230-2014-D924-3139CD12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7" y="3093899"/>
                <a:ext cx="113423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1E1B57-62A0-721B-0427-2B499F500801}"/>
                  </a:ext>
                </a:extLst>
              </p:cNvPr>
              <p:cNvSpPr txBox="1"/>
              <p:nvPr/>
            </p:nvSpPr>
            <p:spPr>
              <a:xfrm>
                <a:off x="374606" y="3500493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𝑪𝒐𝒔𝒕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1E1B57-62A0-721B-0427-2B499F50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06" y="3500493"/>
                <a:ext cx="11342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76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3</cp:revision>
  <dcterms:created xsi:type="dcterms:W3CDTF">2025-10-05T07:28:11Z</dcterms:created>
  <dcterms:modified xsi:type="dcterms:W3CDTF">2025-10-15T16:28:52Z</dcterms:modified>
</cp:coreProperties>
</file>