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4788-1A38-394E-CDD0-AA098D179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70083-9032-158D-FBCF-5B2EA62C0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AC29-1F37-309A-AE4E-A1E1457E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349C5-46F6-41D9-875F-E31206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158E-5A78-A3AA-4C28-7C5DB074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43CE-6B89-DA59-46B5-AFA406B8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F15B-2FA2-64FB-8437-0BC98D547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6338-4F8B-EB2F-3771-98A6401B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5FF3-8485-CEF9-F54D-1775A545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9DCD7-692B-2582-A54D-645A7B2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0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1D28F-A8F0-A21C-E139-1E0E095CB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3992C-312B-662C-7B86-0A7F4F4C2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35DB-FA70-CDC4-C6EB-9358C2232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0B60-8020-E6E4-CA71-F9105AA99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E371-879E-479E-5A27-291480FED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4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96320-F435-89D0-1AFD-5801E77F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E6E6-2CB0-607C-D772-EF7A34EA3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5A7AB-3910-E8C3-E707-1B89DAEE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43040-9581-4D1C-3DDC-322F24EB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2E88-4E90-A61C-9CAA-DC08F093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0948-0293-63E9-090B-34F6F838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D2FB6-C96E-6CD5-F808-ED8EEAB98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C1D0-DAE3-5A74-105D-636AF43E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BF9-D082-E196-6B8D-4A28C594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28D4-A18F-E051-8916-66384D55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E579-C8D8-C0CD-1C9D-75B3AFA8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C6B04-042E-A1EF-CFFD-9DD017F81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CBFB3-082F-4324-15A8-E1910016C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DD693-4A08-5178-BF68-8ED5001C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4C930-FC55-14E9-C79F-5DEF9ECF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CA96B-112B-4312-CA88-D6FCD7F3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8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897B-A131-A833-F5DA-089CBD59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6F12-EDD5-C4CE-2E0B-A7764D54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6EAA8-19A9-E80F-8434-5BD2EE1F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615564-AD96-5231-5219-A44320EFE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AA33D-643C-B8D0-FB81-49DBC3DED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8DB91-1A85-ED54-0956-AC841F06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379032-3C00-5A5F-3C43-B90E14E2B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A15B2-A5FD-F7A3-393D-31489E74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7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AE0C1-7235-AB48-7F9B-57A0BB25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C4191-C2B7-7CDA-5CA7-CAB02D1B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5646B-3E56-46E9-1347-6128CE93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B1C92-0445-B99A-9F7B-820B0501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68974-3B14-D9A3-6E49-74C1C94E3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39414-EBE8-D1A0-4C15-122A0858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5734-9213-4389-F40C-72FF6DA8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2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40EE-2627-B0B9-5E31-51015F16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7C40-D97A-FCE1-8CC9-B328D5987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9997-4F6C-31F3-9D28-0B1F6E617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989F4-22E6-C0B0-8269-98D802B5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E91D-2683-F1D8-0F69-DA67F3D4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8B561-C7F3-6745-4574-98187A3C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1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71B8-51B1-48E5-BC81-1A9055EE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DF70C-1AA2-9707-B963-E14533247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370A5-C873-02E4-8D5D-BD6736C97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682C2-8858-2649-509F-757D7D2F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CB31E-40EA-D3C8-EBCF-4BD3999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1BFF9-2823-62FE-C648-C1F651C7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604B0-D19C-9959-D6BC-FEB5EDC1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B6225-3AA1-6BDF-CE40-A0BCFE77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182DE-EE74-16D4-F8BC-DA60B1BBB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B564A3-C150-4636-B8BE-2AA93CC227A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24E3-D397-D4FA-61D8-5E696823F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D1EEF-EED8-5AE6-874F-CE803D41F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70E76-2D5B-4107-92D9-7C6B44971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B82752-7931-FACB-4C51-4C607B9BD51E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164169-1AB8-10A8-5A39-050A828D536B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DC559B-2C3F-EC64-82F2-7BAED42BC41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E5C29BC-E870-65EE-E2E2-C2E5BA85AB97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9E90807-EC1B-B16A-A179-74E484A1B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12B364-1DA7-2B43-5419-2AF1123F8508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7F6510C-0F6E-7AB5-980D-7B03F1FFA6DB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86C16-A25B-DE22-557F-5EB722BDAB31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F86C16-A25B-DE22-557F-5EB722BDA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FBB204-1FED-8482-5A5B-E13836D14E02}"/>
                  </a:ext>
                </a:extLst>
              </p:cNvPr>
              <p:cNvSpPr txBox="1"/>
              <p:nvPr/>
            </p:nvSpPr>
            <p:spPr>
              <a:xfrm>
                <a:off x="8238362" y="967478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FBB204-1FED-8482-5A5B-E13836D14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62" y="967478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36C52-F472-F5FC-1E85-C4516AA90676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B136C52-F472-F5FC-1E85-C4516AA90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A8AAEC-2E5C-C25E-4A94-365F98B54E6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A8AAEC-2E5C-C25E-4A94-365F98B54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B90583-31A1-BCE9-52FF-50B2A1A8B017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B90583-31A1-BCE9-52FF-50B2A1A8B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0EEED-8D95-42DF-4DB6-E5FAAB4D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B4EB83-1C42-9F6F-0AD6-166EC3AFCBD6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C45A98-DE26-4834-CE51-F83700A55CF0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227E1D-6ED4-C05C-0059-8C659FDF70F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C8F2F6-B63E-6B4D-1A38-805EA21114C1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0B5B25-9ACE-73DF-7F40-47A92DA93C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819047-FE75-2837-DE57-A6B5E91A0002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3139A0-36AD-B21D-BEB3-A73019CBD928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7FF2E-4283-2AA8-8A0B-40C08FEE4EEF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2E7FF2E-4283-2AA8-8A0B-40C08FEE4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327CB0-C2A8-F854-1AA6-8142E9CB0389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2327CB0-C2A8-F854-1AA6-8142E9CB0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AF6D2C-A8C5-7184-735F-3EBD497D1743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8AF6D2C-A8C5-7184-735F-3EBD497D1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36F02-78AD-D8B4-B1F7-3E58A517DF5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3336F02-78AD-D8B4-B1F7-3E58A517D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AD36D8-420A-6AB2-AF8E-0038EAAB5DF6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AD36D8-420A-6AB2-AF8E-0038EAAB5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A99B44C-E8AB-0D56-E5B7-640423B11340}"/>
              </a:ext>
            </a:extLst>
          </p:cNvPr>
          <p:cNvSpPr/>
          <p:nvPr/>
        </p:nvSpPr>
        <p:spPr>
          <a:xfrm>
            <a:off x="1335790" y="1228725"/>
            <a:ext cx="8322560" cy="4611505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77F3A-A18C-328E-6C14-2B6456CB4D71}"/>
                  </a:ext>
                </a:extLst>
              </p:cNvPr>
              <p:cNvSpPr txBox="1"/>
              <p:nvPr/>
            </p:nvSpPr>
            <p:spPr>
              <a:xfrm>
                <a:off x="9652993" y="1027153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A77F3A-A18C-328E-6C14-2B6456CB4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993" y="1027153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 r="-3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F2E2AF-538B-4E8E-8125-3039C083DB53}"/>
              </a:ext>
            </a:extLst>
          </p:cNvPr>
          <p:cNvCxnSpPr/>
          <p:nvPr/>
        </p:nvCxnSpPr>
        <p:spPr>
          <a:xfrm flipV="1">
            <a:off x="9029700" y="1396485"/>
            <a:ext cx="0" cy="537092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2E0356-54C8-1E7C-0A18-9F06BF235EF3}"/>
              </a:ext>
            </a:extLst>
          </p:cNvPr>
          <p:cNvCxnSpPr>
            <a:cxnSpLocks/>
          </p:cNvCxnSpPr>
          <p:nvPr/>
        </p:nvCxnSpPr>
        <p:spPr>
          <a:xfrm>
            <a:off x="6550865" y="6092273"/>
            <a:ext cx="716710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B4A3A2-2C7A-A537-36EC-461D0C0EF2A7}"/>
              </a:ext>
            </a:extLst>
          </p:cNvPr>
          <p:cNvCxnSpPr>
            <a:cxnSpLocks/>
          </p:cNvCxnSpPr>
          <p:nvPr/>
        </p:nvCxnSpPr>
        <p:spPr>
          <a:xfrm>
            <a:off x="7548260" y="1622336"/>
            <a:ext cx="0" cy="424506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AD12D76-2E38-3D9C-5EC9-BDBB34453CAA}"/>
              </a:ext>
            </a:extLst>
          </p:cNvPr>
          <p:cNvSpPr/>
          <p:nvPr/>
        </p:nvSpPr>
        <p:spPr>
          <a:xfrm>
            <a:off x="7474394" y="1530845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0171F-38F1-FADA-3A3D-4C9C344E6672}"/>
                  </a:ext>
                </a:extLst>
              </p:cNvPr>
              <p:cNvSpPr txBox="1"/>
              <p:nvPr/>
            </p:nvSpPr>
            <p:spPr>
              <a:xfrm>
                <a:off x="7267575" y="591681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0171F-38F1-FADA-3A3D-4C9C344E6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75" y="5916811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94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8DAAC-1853-2675-0B65-41847080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B635B0-2824-8D65-EDFF-5F0EF9997154}"/>
              </a:ext>
            </a:extLst>
          </p:cNvPr>
          <p:cNvCxnSpPr>
            <a:cxnSpLocks/>
          </p:cNvCxnSpPr>
          <p:nvPr/>
        </p:nvCxnSpPr>
        <p:spPr>
          <a:xfrm>
            <a:off x="8080057" y="2212786"/>
            <a:ext cx="0" cy="3654615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5AD14EE-901C-192B-8602-5E13E3D98A8F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FB6ED9-8A9A-8F89-47FB-5F2B72E45A5C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1E69A5-513E-2C98-A4BC-B1801DAA5A5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FE33C1-40D4-2FCB-1C51-B4221440E0B1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9AE8362-B342-88B0-120E-47F4D3C0D5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3093A31-DE40-F2B6-EBC2-F38A091C84F3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7743C0-D4D5-F34E-8A70-755E5D7B5DE6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1DFA9-E572-028A-757B-74F500EC261E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F31DFA9-E572-028A-757B-74F500EC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F523D1-B7F4-79C9-2A09-C4EF721656FE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F523D1-B7F4-79C9-2A09-C4EF72165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692B2-E75C-B88F-DD75-B16B7267031E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0692B2-E75C-B88F-DD75-B16B72670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00EF4-90A3-898D-8C9B-DB1B56BDEE86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B00EF4-90A3-898D-8C9B-DB1B56BDE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83BC0F-B001-35DD-FB5B-B05485520F7D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683BC0F-B001-35DD-FB5B-B0548552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C5AB320-9CF9-7CB3-81B2-225B1ED5A419}"/>
              </a:ext>
            </a:extLst>
          </p:cNvPr>
          <p:cNvSpPr/>
          <p:nvPr/>
        </p:nvSpPr>
        <p:spPr>
          <a:xfrm>
            <a:off x="8006191" y="2121295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FB76BDB1-0A0D-F8E1-0DC3-C7187A09C5D1}"/>
              </a:ext>
            </a:extLst>
          </p:cNvPr>
          <p:cNvSpPr/>
          <p:nvPr/>
        </p:nvSpPr>
        <p:spPr>
          <a:xfrm rot="17821239">
            <a:off x="7648197" y="2014106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528F5889-FFC1-ED22-8C4B-1C0674A6EBBF}"/>
              </a:ext>
            </a:extLst>
          </p:cNvPr>
          <p:cNvSpPr/>
          <p:nvPr/>
        </p:nvSpPr>
        <p:spPr>
          <a:xfrm rot="17821239">
            <a:off x="7168582" y="2106439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EF759F05-14D9-50B5-7C66-89B2FCAEBEE6}"/>
              </a:ext>
            </a:extLst>
          </p:cNvPr>
          <p:cNvSpPr/>
          <p:nvPr/>
        </p:nvSpPr>
        <p:spPr>
          <a:xfrm rot="17749112">
            <a:off x="6690942" y="2207854"/>
            <a:ext cx="407443" cy="396599"/>
          </a:xfrm>
          <a:prstGeom prst="halfFram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7ACF-C324-76A6-017D-76DC66F6F930}"/>
                  </a:ext>
                </a:extLst>
              </p:cNvPr>
              <p:cNvSpPr txBox="1"/>
              <p:nvPr/>
            </p:nvSpPr>
            <p:spPr>
              <a:xfrm>
                <a:off x="7770090" y="589902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FC77ACF-C324-76A6-017D-76DC66F6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090" y="5899022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4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B4EEC-2A00-103C-74EC-D8692DA5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2164ED-969B-37C4-1898-0BECC7F0426F}"/>
              </a:ext>
            </a:extLst>
          </p:cNvPr>
          <p:cNvCxnSpPr>
            <a:cxnSpLocks/>
          </p:cNvCxnSpPr>
          <p:nvPr/>
        </p:nvCxnSpPr>
        <p:spPr>
          <a:xfrm>
            <a:off x="3595571" y="3356423"/>
            <a:ext cx="0" cy="2510978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72CE8E-10DE-B914-3AD2-38838E05D8DF}"/>
              </a:ext>
            </a:extLst>
          </p:cNvPr>
          <p:cNvCxnSpPr>
            <a:cxnSpLocks/>
          </p:cNvCxnSpPr>
          <p:nvPr/>
        </p:nvCxnSpPr>
        <p:spPr>
          <a:xfrm>
            <a:off x="6169866" y="2571960"/>
            <a:ext cx="0" cy="3295441"/>
          </a:xfrm>
          <a:prstGeom prst="line">
            <a:avLst/>
          </a:prstGeom>
          <a:ln w="190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96B5CA-4FD5-D78A-75E5-EB42D4D82E52}"/>
              </a:ext>
            </a:extLst>
          </p:cNvPr>
          <p:cNvCxnSpPr>
            <a:cxnSpLocks/>
          </p:cNvCxnSpPr>
          <p:nvPr/>
        </p:nvCxnSpPr>
        <p:spPr>
          <a:xfrm flipV="1">
            <a:off x="1307976" y="1152144"/>
            <a:ext cx="6930387" cy="472820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7E799FB-7605-5793-51F8-AEEFBCA6EBEA}"/>
              </a:ext>
            </a:extLst>
          </p:cNvPr>
          <p:cNvGrpSpPr/>
          <p:nvPr/>
        </p:nvGrpSpPr>
        <p:grpSpPr>
          <a:xfrm>
            <a:off x="1297684" y="804672"/>
            <a:ext cx="9089136" cy="5102352"/>
            <a:chOff x="1297684" y="804672"/>
            <a:chExt cx="9089136" cy="51023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FDDF99-5E18-E2D6-BB60-3B4EF3DDC5F8}"/>
                </a:ext>
              </a:extLst>
            </p:cNvPr>
            <p:cNvCxnSpPr/>
            <p:nvPr/>
          </p:nvCxnSpPr>
          <p:spPr>
            <a:xfrm>
              <a:off x="1316736" y="804672"/>
              <a:ext cx="0" cy="51023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2D7785-376A-DE09-5353-5776709FA1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97684" y="5879972"/>
              <a:ext cx="9089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9D87B6-4499-5EC1-4D5C-312BC2D5CD15}"/>
              </a:ext>
            </a:extLst>
          </p:cNvPr>
          <p:cNvSpPr/>
          <p:nvPr/>
        </p:nvSpPr>
        <p:spPr>
          <a:xfrm>
            <a:off x="1323974" y="1933577"/>
            <a:ext cx="8515341" cy="3933824"/>
          </a:xfrm>
          <a:custGeom>
            <a:avLst/>
            <a:gdLst>
              <a:gd name="connsiteX0" fmla="*/ 0 w 1352550"/>
              <a:gd name="connsiteY0" fmla="*/ 2066925 h 2066925"/>
              <a:gd name="connsiteX1" fmla="*/ 1352550 w 1352550"/>
              <a:gd name="connsiteY1" fmla="*/ 0 h 2066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52550" h="2066925">
                <a:moveTo>
                  <a:pt x="0" y="2066925"/>
                </a:moveTo>
                <a:cubicBezTo>
                  <a:pt x="63500" y="1300956"/>
                  <a:pt x="127000" y="534987"/>
                  <a:pt x="1352550" y="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FA84B19-F717-A8DA-E872-EB65D76B9349}"/>
              </a:ext>
            </a:extLst>
          </p:cNvPr>
          <p:cNvSpPr/>
          <p:nvPr/>
        </p:nvSpPr>
        <p:spPr>
          <a:xfrm>
            <a:off x="6096000" y="2480469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F1573-9518-BFD2-B4C3-A5F00DCAF3D4}"/>
                  </a:ext>
                </a:extLst>
              </p:cNvPr>
              <p:cNvSpPr txBox="1"/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F1573-9518-BFD2-B4C3-A5F00DCAF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552" y="1721740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 l="-3000" r="-2800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D3C84-1669-428A-6E00-E7374BE519C3}"/>
                  </a:ext>
                </a:extLst>
              </p:cNvPr>
              <p:cNvSpPr txBox="1"/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63D3C84-1669-428A-6E00-E7374BE51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244" y="767060"/>
                <a:ext cx="11342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1EF03-1BE6-8480-5AAC-180EFEB7615C}"/>
                  </a:ext>
                </a:extLst>
              </p:cNvPr>
              <p:cNvSpPr txBox="1"/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7F1EF03-1BE6-8480-5AAC-180EFEB76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716" y="569530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DB8D1-F948-5553-267C-A561C0760F0F}"/>
                  </a:ext>
                </a:extLst>
              </p:cNvPr>
              <p:cNvSpPr txBox="1"/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7DB8D1-F948-5553-267C-A561C0760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56" y="435340"/>
                <a:ext cx="113423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B04CA-2BFF-54A2-784C-C08009D37CBF}"/>
                  </a:ext>
                </a:extLst>
              </p:cNvPr>
              <p:cNvSpPr txBox="1"/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83B04CA-2BFF-54A2-784C-C08009D3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065" y="5907024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013D2662-5AA3-9A12-C6F6-9FF5561A815B}"/>
              </a:ext>
            </a:extLst>
          </p:cNvPr>
          <p:cNvSpPr/>
          <p:nvPr/>
        </p:nvSpPr>
        <p:spPr>
          <a:xfrm>
            <a:off x="3521705" y="3264932"/>
            <a:ext cx="147731" cy="15478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CCF87-AB20-5DA3-0BA9-C6DB5BF3B8F0}"/>
                  </a:ext>
                </a:extLst>
              </p:cNvPr>
              <p:cNvSpPr txBox="1"/>
              <p:nvPr/>
            </p:nvSpPr>
            <p:spPr>
              <a:xfrm>
                <a:off x="3310007" y="5907024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CCF87-AB20-5DA3-0BA9-C6DB5BF3B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007" y="5907024"/>
                <a:ext cx="6096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Half Frame 9">
            <a:extLst>
              <a:ext uri="{FF2B5EF4-FFF2-40B4-BE49-F238E27FC236}">
                <a16:creationId xmlns:a16="http://schemas.microsoft.com/office/drawing/2014/main" id="{D0A50D52-C4EF-722D-6E07-9B10E519FAF5}"/>
              </a:ext>
            </a:extLst>
          </p:cNvPr>
          <p:cNvSpPr/>
          <p:nvPr/>
        </p:nvSpPr>
        <p:spPr>
          <a:xfrm rot="6767591">
            <a:off x="3644093" y="3062694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C350BD69-C050-1879-5D15-8CC2A41B7608}"/>
              </a:ext>
            </a:extLst>
          </p:cNvPr>
          <p:cNvSpPr/>
          <p:nvPr/>
        </p:nvSpPr>
        <p:spPr>
          <a:xfrm rot="6860272">
            <a:off x="4108863" y="2884983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29F9D81-CD26-9663-5E44-A45E5E535BF1}"/>
              </a:ext>
            </a:extLst>
          </p:cNvPr>
          <p:cNvSpPr/>
          <p:nvPr/>
        </p:nvSpPr>
        <p:spPr>
          <a:xfrm rot="6801423">
            <a:off x="4554994" y="2745712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7C638A47-453F-C377-FD61-E312014A79C3}"/>
              </a:ext>
            </a:extLst>
          </p:cNvPr>
          <p:cNvSpPr/>
          <p:nvPr/>
        </p:nvSpPr>
        <p:spPr>
          <a:xfrm rot="7290787">
            <a:off x="5035381" y="2598726"/>
            <a:ext cx="407443" cy="396599"/>
          </a:xfrm>
          <a:prstGeom prst="halfFram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72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65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2</cp:revision>
  <dcterms:created xsi:type="dcterms:W3CDTF">2025-10-05T07:28:11Z</dcterms:created>
  <dcterms:modified xsi:type="dcterms:W3CDTF">2025-10-05T19:02:19Z</dcterms:modified>
</cp:coreProperties>
</file>