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56" r:id="rId5"/>
    <p:sldId id="258" r:id="rId6"/>
    <p:sldId id="266" r:id="rId7"/>
    <p:sldId id="259" r:id="rId8"/>
    <p:sldId id="267" r:id="rId9"/>
    <p:sldId id="260" r:id="rId10"/>
    <p:sldId id="261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erac-25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Software Craftsmanship North America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9975" y="762000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Kata exercises</a:t>
            </a:r>
          </a:p>
        </p:txBody>
      </p:sp>
      <p:pic>
        <p:nvPicPr>
          <p:cNvPr id="4098" name="Picture 2" descr="http://3.bp.blogspot.com/-d-GdC8h6ebY/TrxcOG4UlyI/AAAAAAAAA0w/KAyN9_y7DKE/s1600/CodingK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27" y="1313851"/>
            <a:ext cx="4555257" cy="505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5410200"/>
            <a:ext cx="51571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What is Reality?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5257800" y="762000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Think about why you are doing </a:t>
            </a:r>
            <a:r>
              <a:rPr lang="en-US" dirty="0" smtClean="0"/>
              <a:t>something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Experiment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Do what you love and love what you do -&gt; only you can do this</a:t>
            </a:r>
          </a:p>
        </p:txBody>
      </p:sp>
      <p:pic>
        <p:nvPicPr>
          <p:cNvPr id="3074" name="Picture 2" descr="http://www.dan-dare.org/freefun/Images/TheMatrixWallpaper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" y="533400"/>
            <a:ext cx="4793537" cy="35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6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773712" cy="2971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is Alive!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85800"/>
            <a:ext cx="3798878" cy="5410200"/>
          </a:xfrm>
        </p:spPr>
      </p:pic>
    </p:spTree>
    <p:extLst>
      <p:ext uri="{BB962C8B-B14F-4D97-AF65-F5344CB8AC3E}">
        <p14:creationId xmlns:p14="http://schemas.microsoft.com/office/powerpoint/2010/main" val="23786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r="17120"/>
          <a:stretch/>
        </p:blipFill>
        <p:spPr>
          <a:xfrm>
            <a:off x="3124200" y="228600"/>
            <a:ext cx="2438400" cy="37197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“</a:t>
            </a:r>
            <a:r>
              <a:rPr lang="en-US" sz="4000" dirty="0">
                <a:effectLst/>
              </a:rPr>
              <a:t>Being a craftsman isn't only about code, but about understanding your customer </a:t>
            </a:r>
            <a:r>
              <a:rPr lang="en-US" sz="4000" dirty="0" smtClean="0">
                <a:effectLst/>
              </a:rPr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7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483" y="6096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experience is just as important when your user is a developer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80700" y="2057400"/>
            <a:ext cx="5838825" cy="4664306"/>
            <a:chOff x="1680700" y="2057400"/>
            <a:chExt cx="5838825" cy="4664306"/>
          </a:xfrm>
        </p:grpSpPr>
        <p:sp>
          <p:nvSpPr>
            <p:cNvPr id="5" name="Rectangle 4"/>
            <p:cNvSpPr/>
            <p:nvPr/>
          </p:nvSpPr>
          <p:spPr>
            <a:xfrm>
              <a:off x="2334088" y="2057400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/>
                <a:t>“People don't want to explore how to open the door, they just want to open the door."</a:t>
              </a:r>
              <a:endParaRPr lang="en-US" dirty="0"/>
            </a:p>
          </p:txBody>
        </p:sp>
        <p:pic>
          <p:nvPicPr>
            <p:cNvPr id="1026" name="Picture 2" descr="http://finalmile.in/behaviourarchitecture/wp-content/uploads/2012/04/PushPullDoors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700" y="2819400"/>
              <a:ext cx="5838825" cy="390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55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483" y="6096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experience is just as important when your user is a developer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0871" y="2589320"/>
            <a:ext cx="4960029" cy="3449900"/>
            <a:chOff x="2240871" y="2589320"/>
            <a:chExt cx="4960029" cy="3449900"/>
          </a:xfrm>
        </p:grpSpPr>
        <p:sp>
          <p:nvSpPr>
            <p:cNvPr id="2" name="Rectangle 1"/>
            <p:cNvSpPr/>
            <p:nvPr/>
          </p:nvSpPr>
          <p:spPr>
            <a:xfrm>
              <a:off x="2240871" y="2589320"/>
              <a:ext cx="46482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dirty="0" smtClean="0"/>
                <a:t>Error </a:t>
              </a:r>
              <a:r>
                <a:rPr lang="en-US" dirty="0"/>
                <a:t>messages without an overload of </a:t>
              </a:r>
              <a:r>
                <a:rPr lang="en-US" dirty="0" smtClean="0"/>
                <a:t>data</a:t>
              </a:r>
            </a:p>
            <a:p>
              <a:pPr marL="285750" lvl="0" indent="-285750">
                <a:buFont typeface="Arial" pitchFamily="34" charset="0"/>
                <a:buChar char="•"/>
              </a:pPr>
              <a:endParaRPr lang="en-US" dirty="0"/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dirty="0"/>
                <a:t>Get the info you really need instead of taking extra </a:t>
              </a:r>
              <a:r>
                <a:rPr lang="en-US" dirty="0" smtClean="0"/>
                <a:t>steps</a:t>
              </a:r>
            </a:p>
            <a:p>
              <a:pPr marL="285750" lvl="0" indent="-285750">
                <a:buFont typeface="Arial" pitchFamily="34" charset="0"/>
                <a:buChar char="•"/>
              </a:pPr>
              <a:endParaRPr lang="en-US" dirty="0"/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dirty="0"/>
                <a:t>Idea: API reviews</a:t>
              </a:r>
            </a:p>
          </p:txBody>
        </p:sp>
        <p:pic>
          <p:nvPicPr>
            <p:cNvPr id="2050" name="Picture 2" descr="http://www.kevinertell.com/retail-shaken-not-stirred/wp-content/uploads/2009/10/some-sort-of-erro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4153270"/>
              <a:ext cx="2095500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47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"/>
            <a:ext cx="7239000" cy="40719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Clean Code… or there will be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381000"/>
            <a:ext cx="356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Uncle Bob says, “Don’t ship shit”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2131" y="1219200"/>
            <a:ext cx="4572000" cy="5533177"/>
            <a:chOff x="2432131" y="1219200"/>
            <a:chExt cx="4572000" cy="5533177"/>
          </a:xfrm>
        </p:grpSpPr>
        <p:grpSp>
          <p:nvGrpSpPr>
            <p:cNvPr id="6" name="Group 5"/>
            <p:cNvGrpSpPr/>
            <p:nvPr/>
          </p:nvGrpSpPr>
          <p:grpSpPr>
            <a:xfrm>
              <a:off x="2432131" y="1219200"/>
              <a:ext cx="4572000" cy="4982528"/>
              <a:chOff x="2432131" y="1219200"/>
              <a:chExt cx="4572000" cy="49825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32131" y="4724400"/>
                <a:ext cx="4572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/>
                  <a:t>Software regulation is a scary </a:t>
                </a:r>
                <a:r>
                  <a:rPr lang="en-US" dirty="0" smtClean="0"/>
                  <a:t>thought</a:t>
                </a:r>
              </a:p>
              <a:p>
                <a:pPr marL="285750" lvl="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/>
                  <a:t>Shortcuts make things </a:t>
                </a:r>
                <a:r>
                  <a:rPr lang="en-US" dirty="0" smtClean="0"/>
                  <a:t>messy</a:t>
                </a:r>
              </a:p>
              <a:p>
                <a:pPr marL="285750" lvl="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/>
                  <a:t>Don’t be afraid of your </a:t>
                </a:r>
                <a:r>
                  <a:rPr lang="en-US" dirty="0" smtClean="0"/>
                  <a:t>code</a:t>
                </a:r>
                <a:endParaRPr lang="en-US" dirty="0"/>
              </a:p>
            </p:txBody>
          </p:sp>
          <p:pic>
            <p:nvPicPr>
              <p:cNvPr id="6146" name="Picture 2" descr="http://1.bp.blogspot.com/_cdyWnNKvMW0/TTjmrFceWoI/AAAAAAAAAKQ/R4jHgAfkimw/s1600/x-ray_machine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331" y="1219200"/>
                <a:ext cx="4495800" cy="3371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2508331" y="6383045"/>
              <a:ext cx="4156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hlinkClick r:id="rId3"/>
                </a:rPr>
                <a:t>http://en.wikipedia.org/wiki/Therac-25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5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Empowerment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09600"/>
            <a:ext cx="6096000" cy="4181475"/>
          </a:xfrm>
        </p:spPr>
      </p:pic>
    </p:spTree>
    <p:extLst>
      <p:ext uri="{BB962C8B-B14F-4D97-AF65-F5344CB8AC3E}">
        <p14:creationId xmlns:p14="http://schemas.microsoft.com/office/powerpoint/2010/main" val="17761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2424" y="838200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Refactor with respect</a:t>
            </a:r>
          </a:p>
        </p:txBody>
      </p:sp>
      <p:pic>
        <p:nvPicPr>
          <p:cNvPr id="5122" name="Picture 2" descr="https://encrypted-tbn0.gstatic.com/images?q=tbn:ANd9GcQBimM8hQVe9QrZBuGyMOIzujUOZbTVyDFwASlm16FudOfiQ4g7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173603" cy="298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82</TotalTime>
  <Words>164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Elemental</vt:lpstr>
      <vt:lpstr>Software Craftsmanship North America  </vt:lpstr>
      <vt:lpstr>Code is Alive!</vt:lpstr>
      <vt:lpstr>“Being a craftsman isn't only about code, but about understanding your customer ”</vt:lpstr>
      <vt:lpstr>PowerPoint Presentation</vt:lpstr>
      <vt:lpstr>PowerPoint Presentation</vt:lpstr>
      <vt:lpstr>Write Clean Code… or there will be consequences</vt:lpstr>
      <vt:lpstr>PowerPoint Presentation</vt:lpstr>
      <vt:lpstr>Test Empowerment</vt:lpstr>
      <vt:lpstr>PowerPoint Presentation</vt:lpstr>
      <vt:lpstr>PowerPoint Presentation</vt:lpstr>
      <vt:lpstr>PowerPoint Presentation</vt:lpstr>
      <vt:lpstr>Questions?</vt:lpstr>
    </vt:vector>
  </TitlesOfParts>
  <Company>Parametric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Technology</dc:creator>
  <cp:lastModifiedBy>Josh Rolstad</cp:lastModifiedBy>
  <cp:revision>14</cp:revision>
  <dcterms:created xsi:type="dcterms:W3CDTF">2012-11-13T21:53:34Z</dcterms:created>
  <dcterms:modified xsi:type="dcterms:W3CDTF">2012-11-14T15:06:43Z</dcterms:modified>
</cp:coreProperties>
</file>