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81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</p:sldIdLst>
  <p:sldSz cx="12192000" cy="6858000"/>
  <p:notesSz cx="6858000" cy="9144000"/>
  <p:defaultTextStyle>
    <a:defPPr>
      <a:defRPr lang="es-G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67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D129-A8C2-419E-B641-6CC90F507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10668000" cy="2286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33C04-8A23-4499-A6EF-1D190F0FB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10668000" cy="1524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A99FB-5674-4BC5-949F-8D45EC16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3CF93-DD67-4FE2-8083-864693FE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5E934-32B6-44B1-9622-67F30BDA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28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5B09-FC60-445F-8A12-79869BEC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219F7-87F2-409F-BB0B-8FE9270C9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C2BB8-59E0-4EB2-B3BE-59D8641E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6984E-C0DE-461B-8011-8FC31B0E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E7C03-68D3-445E-A5A2-8A935CFC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344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1F0D7-112D-48B1-B32B-170B1AA2B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3998" y="761999"/>
            <a:ext cx="2286000" cy="5334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7A7C1-8E5B-41DA-9802-F242D382B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1" y="761999"/>
            <a:ext cx="7619999" cy="5334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61CC7-F5B1-464A-8127-60645FB2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94302-B381-4F37-A9FF-5CC55191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07151-541F-4104-B989-83A9DCA6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161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AF011-A499-4054-89BF-A4800A68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FB6E8-D956-45B5-9B4A-9D31DF466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DB9DB-9E62-4292-915C-1DD41347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462F1-BC30-4172-8353-363123A1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2EE8A-96DF-4D7D-B434-77832475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989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453A-F2B4-4EDB-B8FA-150267BC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3038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46C51-ADF1-48FC-A4D9-38C369E7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3"/>
            <a:ext cx="10668000" cy="15065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3B56-4DC7-490B-AEFD-55ED1ECF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738F8-C4B2-41D8-B627-A6DDB24B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43D49-23F8-4C4B-9C30-EDC030EE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022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556D-6916-42E6-8820-8A0D328A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747A5-C962-477F-89AA-A32385D57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285999"/>
            <a:ext cx="5151119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08312-30FC-44D8-B2A9-B5CAAD9F0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79" y="2285999"/>
            <a:ext cx="5151121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D84EB-AF90-4F19-A376-0FE5E50F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38ED0-2789-41E4-A36E-83F92CA2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21A83-6D60-45F0-9173-5F6D2438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761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FAE2-03F4-4A94-86C4-9305B237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AC5A5-E184-46B6-8AB5-C8E132D3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5151119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CFE87-5D80-45CB-9D13-DFC9AFCEC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3048000"/>
            <a:ext cx="5151119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C1E5A-8423-4749-8EDA-E13425F69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8878" y="2286000"/>
            <a:ext cx="5151122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32AAA-4BB8-4A3D-9C79-516F82F80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8878" y="3048000"/>
            <a:ext cx="5151122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BEC63-51D3-4C70-B804-BE9EF765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CA295-8563-402F-92C3-1F20C977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A5918-109D-4342-84C0-9774A52C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253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2662-CBD1-4498-9B6E-2961F5EF1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739AE-8101-4C18-8CF3-911BDF39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B1C88-D181-449C-9BE1-E85068C1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8A2C9-E93B-4F0A-A021-9E3AEBC3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429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470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7076-58C8-494C-B6B1-DC86F62D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8"/>
            <a:ext cx="3810000" cy="1524002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29E36-0340-452F-8D0A-1BC3F3A38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1"/>
            <a:ext cx="609600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51C2E-E587-45E8-BDB1-DFF2F2791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286000"/>
            <a:ext cx="3810000" cy="38100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1D993-DEDD-470E-B48B-CB053A55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26C64-7401-4CA4-859F-74472AF8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08F41-F1F6-431C-9B45-8A447F18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224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04FB-422C-4023-9381-EB12F1582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62000"/>
            <a:ext cx="3809999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BA3AA-DE44-4B1F-91D1-09F67B89B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0" y="762001"/>
            <a:ext cx="6021388" cy="533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7B131-5117-4106-80DB-2AB208C4C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2286000"/>
            <a:ext cx="3809999" cy="381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3918A-7F23-4C72-8E80-591324A3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071C8-76FE-4B83-8317-BD53C7C8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3681A-6F29-48FC-9409-319ED3E9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088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</a:extLst>
          </p:cNvPr>
          <p:cNvSpPr/>
          <p:nvPr/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</a:extLst>
          </p:cNvPr>
          <p:cNvSpPr/>
          <p:nvPr/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</a:extLst>
          </p:cNvPr>
          <p:cNvSpPr/>
          <p:nvPr/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2F988-7148-4375-83D8-12EE5EBC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96238-C5B3-4F3C-97FA-890E1A51A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E4474-0442-4E4B-9E5B-CA7B3951C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3/19/2022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26A98-F887-40E1-B9BA-9D93DE90E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C8119-73F6-4713-9AD3-3628DCDFB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4928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18" r:id="rId6"/>
    <p:sldLayoutId id="2147483714" r:id="rId7"/>
    <p:sldLayoutId id="2147483715" r:id="rId8"/>
    <p:sldLayoutId id="2147483716" r:id="rId9"/>
    <p:sldLayoutId id="2147483717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8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53" name="Picture 3" descr="Patrón de fondo&#10;&#10;Descripción generada automáticamente">
            <a:extLst>
              <a:ext uri="{FF2B5EF4-FFF2-40B4-BE49-F238E27FC236}">
                <a16:creationId xmlns:a16="http://schemas.microsoft.com/office/drawing/2014/main" id="{2CAD6499-F52B-6C4E-ED76-0BE2AADB93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887" r="24558"/>
          <a:stretch/>
        </p:blipFill>
        <p:spPr>
          <a:xfrm>
            <a:off x="20" y="10"/>
            <a:ext cx="6095980" cy="6857990"/>
          </a:xfrm>
          <a:custGeom>
            <a:avLst/>
            <a:gdLst/>
            <a:ahLst/>
            <a:cxnLst/>
            <a:rect l="l" t="t" r="r" b="b"/>
            <a:pathLst>
              <a:path w="6096000" h="6858000">
                <a:moveTo>
                  <a:pt x="0" y="0"/>
                </a:moveTo>
                <a:lnTo>
                  <a:pt x="2758239" y="0"/>
                </a:lnTo>
                <a:lnTo>
                  <a:pt x="2916747" y="218181"/>
                </a:lnTo>
                <a:cubicBezTo>
                  <a:pt x="3525935" y="1023180"/>
                  <a:pt x="4281133" y="1818277"/>
                  <a:pt x="4839749" y="2631787"/>
                </a:cubicBezTo>
                <a:cubicBezTo>
                  <a:pt x="5571203" y="3696928"/>
                  <a:pt x="6122704" y="4799581"/>
                  <a:pt x="6095001" y="5672947"/>
                </a:cubicBezTo>
                <a:cubicBezTo>
                  <a:pt x="6083564" y="6040467"/>
                  <a:pt x="5972980" y="6348559"/>
                  <a:pt x="5792922" y="6612444"/>
                </a:cubicBezTo>
                <a:cubicBezTo>
                  <a:pt x="5755410" y="6667420"/>
                  <a:pt x="5714882" y="6720477"/>
                  <a:pt x="5671607" y="6771753"/>
                </a:cubicBezTo>
                <a:lnTo>
                  <a:pt x="5591643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54" name="Freeform: Shape 10">
            <a:extLst>
              <a:ext uri="{FF2B5EF4-FFF2-40B4-BE49-F238E27FC236}">
                <a16:creationId xmlns:a16="http://schemas.microsoft.com/office/drawing/2014/main" id="{55F5D1E8-E605-4EFC-8912-6E191F84FE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7789134">
            <a:off x="2400596" y="454890"/>
            <a:ext cx="3969651" cy="5948221"/>
          </a:xfrm>
          <a:custGeom>
            <a:avLst/>
            <a:gdLst>
              <a:gd name="connsiteX0" fmla="*/ 4594048 w 9861488"/>
              <a:gd name="connsiteY0" fmla="*/ 11458472 h 11458472"/>
              <a:gd name="connsiteX1" fmla="*/ 0 w 9861488"/>
              <a:gd name="connsiteY1" fmla="*/ 5948221 h 11458472"/>
              <a:gd name="connsiteX2" fmla="*/ 1863 w 9861488"/>
              <a:gd name="connsiteY2" fmla="*/ 5698862 h 11458472"/>
              <a:gd name="connsiteX3" fmla="*/ 320025 w 9861488"/>
              <a:gd name="connsiteY3" fmla="*/ 3799836 h 11458472"/>
              <a:gd name="connsiteX4" fmla="*/ 3430486 w 9861488"/>
              <a:gd name="connsiteY4" fmla="*/ 295907 h 11458472"/>
              <a:gd name="connsiteX5" fmla="*/ 3863859 w 9861488"/>
              <a:gd name="connsiteY5" fmla="*/ 55612 h 11458472"/>
              <a:gd name="connsiteX6" fmla="*/ 3969651 w 9861488"/>
              <a:gd name="connsiteY6" fmla="*/ 0 h 11458472"/>
              <a:gd name="connsiteX7" fmla="*/ 9861488 w 9861488"/>
              <a:gd name="connsiteY7" fmla="*/ 7066862 h 11458472"/>
              <a:gd name="connsiteX8" fmla="*/ 4594048 w 9861488"/>
              <a:gd name="connsiteY8" fmla="*/ 11458472 h 11458472"/>
              <a:gd name="connsiteX0" fmla="*/ 0 w 9861488"/>
              <a:gd name="connsiteY0" fmla="*/ 5948221 h 11549912"/>
              <a:gd name="connsiteX1" fmla="*/ 1863 w 9861488"/>
              <a:gd name="connsiteY1" fmla="*/ 5698862 h 11549912"/>
              <a:gd name="connsiteX2" fmla="*/ 320025 w 9861488"/>
              <a:gd name="connsiteY2" fmla="*/ 3799836 h 11549912"/>
              <a:gd name="connsiteX3" fmla="*/ 3430486 w 9861488"/>
              <a:gd name="connsiteY3" fmla="*/ 295907 h 11549912"/>
              <a:gd name="connsiteX4" fmla="*/ 3863859 w 9861488"/>
              <a:gd name="connsiteY4" fmla="*/ 55612 h 11549912"/>
              <a:gd name="connsiteX5" fmla="*/ 3969651 w 9861488"/>
              <a:gd name="connsiteY5" fmla="*/ 0 h 11549912"/>
              <a:gd name="connsiteX6" fmla="*/ 9861488 w 9861488"/>
              <a:gd name="connsiteY6" fmla="*/ 7066862 h 11549912"/>
              <a:gd name="connsiteX7" fmla="*/ 4685488 w 9861488"/>
              <a:gd name="connsiteY7" fmla="*/ 11549912 h 11549912"/>
              <a:gd name="connsiteX0" fmla="*/ 0 w 9861488"/>
              <a:gd name="connsiteY0" fmla="*/ 5948221 h 7066862"/>
              <a:gd name="connsiteX1" fmla="*/ 1863 w 9861488"/>
              <a:gd name="connsiteY1" fmla="*/ 5698862 h 7066862"/>
              <a:gd name="connsiteX2" fmla="*/ 320025 w 9861488"/>
              <a:gd name="connsiteY2" fmla="*/ 3799836 h 7066862"/>
              <a:gd name="connsiteX3" fmla="*/ 3430486 w 9861488"/>
              <a:gd name="connsiteY3" fmla="*/ 295907 h 7066862"/>
              <a:gd name="connsiteX4" fmla="*/ 3863859 w 9861488"/>
              <a:gd name="connsiteY4" fmla="*/ 55612 h 7066862"/>
              <a:gd name="connsiteX5" fmla="*/ 3969651 w 9861488"/>
              <a:gd name="connsiteY5" fmla="*/ 0 h 7066862"/>
              <a:gd name="connsiteX6" fmla="*/ 9861488 w 9861488"/>
              <a:gd name="connsiteY6" fmla="*/ 7066862 h 7066862"/>
              <a:gd name="connsiteX0" fmla="*/ 0 w 3969651"/>
              <a:gd name="connsiteY0" fmla="*/ 5948221 h 5948221"/>
              <a:gd name="connsiteX1" fmla="*/ 1863 w 3969651"/>
              <a:gd name="connsiteY1" fmla="*/ 5698862 h 5948221"/>
              <a:gd name="connsiteX2" fmla="*/ 320025 w 3969651"/>
              <a:gd name="connsiteY2" fmla="*/ 3799836 h 5948221"/>
              <a:gd name="connsiteX3" fmla="*/ 3430486 w 3969651"/>
              <a:gd name="connsiteY3" fmla="*/ 295907 h 5948221"/>
              <a:gd name="connsiteX4" fmla="*/ 3863859 w 3969651"/>
              <a:gd name="connsiteY4" fmla="*/ 55612 h 5948221"/>
              <a:gd name="connsiteX5" fmla="*/ 3969651 w 3969651"/>
              <a:gd name="connsiteY5" fmla="*/ 0 h 5948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69651" h="5948221">
                <a:moveTo>
                  <a:pt x="0" y="5948221"/>
                </a:moveTo>
                <a:lnTo>
                  <a:pt x="1863" y="5698862"/>
                </a:lnTo>
                <a:cubicBezTo>
                  <a:pt x="27184" y="5017139"/>
                  <a:pt x="133214" y="4368297"/>
                  <a:pt x="320025" y="3799836"/>
                </a:cubicBezTo>
                <a:cubicBezTo>
                  <a:pt x="810579" y="2305232"/>
                  <a:pt x="2027133" y="1118138"/>
                  <a:pt x="3430486" y="295907"/>
                </a:cubicBezTo>
                <a:cubicBezTo>
                  <a:pt x="3545941" y="228312"/>
                  <a:pt x="3692079" y="146862"/>
                  <a:pt x="3863859" y="55612"/>
                </a:cubicBezTo>
                <a:lnTo>
                  <a:pt x="3969651" y="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017E49D-43C7-4A12-9650-C432027E69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9920" y="2009161"/>
            <a:ext cx="4572000" cy="2286000"/>
          </a:xfrm>
        </p:spPr>
        <p:txBody>
          <a:bodyPr>
            <a:normAutofit/>
          </a:bodyPr>
          <a:lstStyle/>
          <a:p>
            <a:r>
              <a:rPr lang="es-ES" sz="4400" dirty="0"/>
              <a:t>APP MOVILES </a:t>
            </a:r>
            <a:br>
              <a:rPr lang="es-ES" sz="4400" dirty="0"/>
            </a:br>
            <a:r>
              <a:rPr lang="es-ES" sz="4400" dirty="0"/>
              <a:t>ANDROID</a:t>
            </a:r>
            <a:br>
              <a:rPr lang="es-ES" sz="4400" dirty="0"/>
            </a:br>
            <a:r>
              <a:rPr lang="es-ES" sz="4400" dirty="0"/>
              <a:t>INTRODUCCIÓN</a:t>
            </a:r>
            <a:endParaRPr lang="es-GT" sz="44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EF2079A-D11D-4F76-9D86-D056C88D3F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35785" y="4295162"/>
            <a:ext cx="5616429" cy="1524000"/>
          </a:xfrm>
        </p:spPr>
        <p:txBody>
          <a:bodyPr>
            <a:normAutofit/>
          </a:bodyPr>
          <a:lstStyle/>
          <a:p>
            <a:r>
              <a:rPr lang="es-ES" dirty="0"/>
              <a:t>ING.MA JOSE VINICIO PEÑA ROMÁN</a:t>
            </a:r>
            <a:endParaRPr lang="es-GT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5FC4F7F-947B-427D-8C90-6222C3CDA9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4605" y="427732"/>
            <a:ext cx="1938787" cy="1719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849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7095FCFF-743D-429C-81B3-367D85DAC3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7811" y="0"/>
            <a:ext cx="631637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5437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0FD45721-6E89-4D75-8127-6F31E09A4F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3197" y="192566"/>
            <a:ext cx="4603766" cy="6319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7459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E1349E3B-0791-47FE-AF53-917B91BDD7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8362" y="466725"/>
            <a:ext cx="7915275" cy="592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7799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15DC3E82-6D67-44D6-ABF5-F71604D1B6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500" y="909637"/>
            <a:ext cx="8001000" cy="503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5189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C3BCBA66-0143-4A76-AD07-EB73A8E844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5961" y="189081"/>
            <a:ext cx="4749663" cy="6479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9604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713CBB43-D847-4047-8B25-57D8DCC61F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7694" y="0"/>
            <a:ext cx="623661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1127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FEEAF9B9-2D48-4047-9BA4-E59651B6AA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6450" y="109537"/>
            <a:ext cx="8039100" cy="663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6166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6775CE36-8CD8-445C-8D5D-54781D5C2C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8350" y="557212"/>
            <a:ext cx="8115300" cy="574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1684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CFFC645A-7AD2-4437-9FEB-41D5B76F28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9787" y="1109662"/>
            <a:ext cx="7972425" cy="463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2441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C692732E-2182-4134-B166-82A8077F30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8252" y="149388"/>
            <a:ext cx="6230515" cy="6559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633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3BA3D1-0757-4208-BB9B-7B065FEE1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agenda</a:t>
            </a:r>
            <a:endParaRPr lang="es-GT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A49E80C-B342-4054-98C1-91A103A687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REVISION DE PROYECTOS</a:t>
            </a:r>
          </a:p>
          <a:p>
            <a:r>
              <a:rPr lang="es-ES" dirty="0"/>
              <a:t>INTRODUCCION A ANDROID</a:t>
            </a:r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28657005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49BED1A4-6618-4AFE-B80F-175C8AF6FB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8623" y="0"/>
            <a:ext cx="68347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4736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79ED352E-9509-4109-BDD3-C7A5B58169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0325" y="247650"/>
            <a:ext cx="6991350" cy="636270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C77213CE-301F-418C-ABE9-9B582CF758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0325" y="247650"/>
            <a:ext cx="6991350" cy="636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8132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EAF5FE66-148B-4812-8419-2DA42C19D4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908" y="0"/>
            <a:ext cx="1003818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5895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910BA557-7CE7-464D-B0A6-F10981C898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928" y="0"/>
            <a:ext cx="111941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1163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8F6BEF8D-0327-40F8-8421-E7AF8FC3CA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551" y="0"/>
            <a:ext cx="1081689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3767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902CB158-92DF-437C-AF68-A5E711A454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6057" y="0"/>
            <a:ext cx="991988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4896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11834ADF-202B-4CAA-9A40-7F0F4337A7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398" y="0"/>
            <a:ext cx="995320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12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49DF67-8036-48E3-9AE8-940D4BC60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0015" y="2667000"/>
            <a:ext cx="10668000" cy="1524000"/>
          </a:xfrm>
        </p:spPr>
        <p:txBody>
          <a:bodyPr/>
          <a:lstStyle/>
          <a:p>
            <a:r>
              <a:rPr lang="es-ES" dirty="0"/>
              <a:t>ESTRUCURA DEL PROYECTO</a:t>
            </a:r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40046582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777C19A9-CF3E-4BC2-A148-42775135CF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3574" y="248056"/>
            <a:ext cx="7906916" cy="6361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006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21A32728-C5F7-449E-8F69-191DD1BC37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E753842-89D7-4307-8450-A97EA10EB8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28" b="23806"/>
          <a:stretch/>
        </p:blipFill>
        <p:spPr>
          <a:xfrm>
            <a:off x="-2" y="-2"/>
            <a:ext cx="11429995" cy="6858001"/>
          </a:xfrm>
          <a:custGeom>
            <a:avLst/>
            <a:gdLst/>
            <a:ahLst/>
            <a:cxnLst/>
            <a:rect l="l" t="t" r="r" b="b"/>
            <a:pathLst>
              <a:path w="11429995" h="6858001">
                <a:moveTo>
                  <a:pt x="0" y="0"/>
                </a:moveTo>
                <a:lnTo>
                  <a:pt x="7624254" y="0"/>
                </a:lnTo>
                <a:lnTo>
                  <a:pt x="7862589" y="52181"/>
                </a:lnTo>
                <a:cubicBezTo>
                  <a:pt x="10504017" y="652275"/>
                  <a:pt x="11363091" y="1531476"/>
                  <a:pt x="11414106" y="2360939"/>
                </a:cubicBezTo>
                <a:cubicBezTo>
                  <a:pt x="11427932" y="2579799"/>
                  <a:pt x="11433644" y="2800687"/>
                  <a:pt x="11427598" y="3022918"/>
                </a:cubicBezTo>
                <a:cubicBezTo>
                  <a:pt x="11393176" y="4286859"/>
                  <a:pt x="10977952" y="5594221"/>
                  <a:pt x="9507339" y="6818588"/>
                </a:cubicBezTo>
                <a:lnTo>
                  <a:pt x="9458552" y="6858001"/>
                </a:lnTo>
                <a:lnTo>
                  <a:pt x="0" y="6858001"/>
                </a:lnTo>
                <a:close/>
              </a:path>
            </a:pathLst>
          </a:cu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8F539D3-3C02-4EDE-8291-375F97A203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417925">
            <a:off x="7129332" y="1277529"/>
            <a:ext cx="5553331" cy="4302939"/>
          </a:xfrm>
          <a:custGeom>
            <a:avLst/>
            <a:gdLst>
              <a:gd name="connsiteX0" fmla="*/ 4594048 w 9861488"/>
              <a:gd name="connsiteY0" fmla="*/ 11458472 h 11458472"/>
              <a:gd name="connsiteX1" fmla="*/ 0 w 9861488"/>
              <a:gd name="connsiteY1" fmla="*/ 5948221 h 11458472"/>
              <a:gd name="connsiteX2" fmla="*/ 1863 w 9861488"/>
              <a:gd name="connsiteY2" fmla="*/ 5698862 h 11458472"/>
              <a:gd name="connsiteX3" fmla="*/ 320025 w 9861488"/>
              <a:gd name="connsiteY3" fmla="*/ 3799836 h 11458472"/>
              <a:gd name="connsiteX4" fmla="*/ 3430486 w 9861488"/>
              <a:gd name="connsiteY4" fmla="*/ 295907 h 11458472"/>
              <a:gd name="connsiteX5" fmla="*/ 3863859 w 9861488"/>
              <a:gd name="connsiteY5" fmla="*/ 55612 h 11458472"/>
              <a:gd name="connsiteX6" fmla="*/ 3969651 w 9861488"/>
              <a:gd name="connsiteY6" fmla="*/ 0 h 11458472"/>
              <a:gd name="connsiteX7" fmla="*/ 9861488 w 9861488"/>
              <a:gd name="connsiteY7" fmla="*/ 7066862 h 11458472"/>
              <a:gd name="connsiteX8" fmla="*/ 4594048 w 9861488"/>
              <a:gd name="connsiteY8" fmla="*/ 11458472 h 11458472"/>
              <a:gd name="connsiteX0" fmla="*/ 0 w 9861488"/>
              <a:gd name="connsiteY0" fmla="*/ 5948221 h 11549912"/>
              <a:gd name="connsiteX1" fmla="*/ 1863 w 9861488"/>
              <a:gd name="connsiteY1" fmla="*/ 5698862 h 11549912"/>
              <a:gd name="connsiteX2" fmla="*/ 320025 w 9861488"/>
              <a:gd name="connsiteY2" fmla="*/ 3799836 h 11549912"/>
              <a:gd name="connsiteX3" fmla="*/ 3430486 w 9861488"/>
              <a:gd name="connsiteY3" fmla="*/ 295907 h 11549912"/>
              <a:gd name="connsiteX4" fmla="*/ 3863859 w 9861488"/>
              <a:gd name="connsiteY4" fmla="*/ 55612 h 11549912"/>
              <a:gd name="connsiteX5" fmla="*/ 3969651 w 9861488"/>
              <a:gd name="connsiteY5" fmla="*/ 0 h 11549912"/>
              <a:gd name="connsiteX6" fmla="*/ 9861488 w 9861488"/>
              <a:gd name="connsiteY6" fmla="*/ 7066862 h 11549912"/>
              <a:gd name="connsiteX7" fmla="*/ 4685488 w 9861488"/>
              <a:gd name="connsiteY7" fmla="*/ 11549912 h 11549912"/>
              <a:gd name="connsiteX0" fmla="*/ 0 w 9861488"/>
              <a:gd name="connsiteY0" fmla="*/ 5948221 h 7066862"/>
              <a:gd name="connsiteX1" fmla="*/ 1863 w 9861488"/>
              <a:gd name="connsiteY1" fmla="*/ 5698862 h 7066862"/>
              <a:gd name="connsiteX2" fmla="*/ 320025 w 9861488"/>
              <a:gd name="connsiteY2" fmla="*/ 3799836 h 7066862"/>
              <a:gd name="connsiteX3" fmla="*/ 3430486 w 9861488"/>
              <a:gd name="connsiteY3" fmla="*/ 295907 h 7066862"/>
              <a:gd name="connsiteX4" fmla="*/ 3863859 w 9861488"/>
              <a:gd name="connsiteY4" fmla="*/ 55612 h 7066862"/>
              <a:gd name="connsiteX5" fmla="*/ 3969651 w 9861488"/>
              <a:gd name="connsiteY5" fmla="*/ 0 h 7066862"/>
              <a:gd name="connsiteX6" fmla="*/ 9861488 w 9861488"/>
              <a:gd name="connsiteY6" fmla="*/ 7066862 h 7066862"/>
              <a:gd name="connsiteX0" fmla="*/ 0 w 3969651"/>
              <a:gd name="connsiteY0" fmla="*/ 5948221 h 5948221"/>
              <a:gd name="connsiteX1" fmla="*/ 1863 w 3969651"/>
              <a:gd name="connsiteY1" fmla="*/ 5698862 h 5948221"/>
              <a:gd name="connsiteX2" fmla="*/ 320025 w 3969651"/>
              <a:gd name="connsiteY2" fmla="*/ 3799836 h 5948221"/>
              <a:gd name="connsiteX3" fmla="*/ 3430486 w 3969651"/>
              <a:gd name="connsiteY3" fmla="*/ 295907 h 5948221"/>
              <a:gd name="connsiteX4" fmla="*/ 3863859 w 3969651"/>
              <a:gd name="connsiteY4" fmla="*/ 55612 h 5948221"/>
              <a:gd name="connsiteX5" fmla="*/ 3969651 w 3969651"/>
              <a:gd name="connsiteY5" fmla="*/ 0 h 5948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69651" h="5948221">
                <a:moveTo>
                  <a:pt x="0" y="5948221"/>
                </a:moveTo>
                <a:lnTo>
                  <a:pt x="1863" y="5698862"/>
                </a:lnTo>
                <a:cubicBezTo>
                  <a:pt x="27184" y="5017139"/>
                  <a:pt x="133214" y="4368297"/>
                  <a:pt x="320025" y="3799836"/>
                </a:cubicBezTo>
                <a:cubicBezTo>
                  <a:pt x="810579" y="2305232"/>
                  <a:pt x="2027133" y="1118138"/>
                  <a:pt x="3430486" y="295907"/>
                </a:cubicBezTo>
                <a:cubicBezTo>
                  <a:pt x="3545941" y="228312"/>
                  <a:pt x="3692079" y="146862"/>
                  <a:pt x="3863859" y="55612"/>
                </a:cubicBezTo>
                <a:lnTo>
                  <a:pt x="3969651" y="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86586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: Shape 9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23" name="Freeform: Shape 11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4" name="Freeform: Shape 13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 useBgFill="1">
        <p:nvSpPr>
          <p:cNvPr id="25" name="Rectangle 15">
            <a:extLst>
              <a:ext uri="{FF2B5EF4-FFF2-40B4-BE49-F238E27FC236}">
                <a16:creationId xmlns:a16="http://schemas.microsoft.com/office/drawing/2014/main" id="{C8742881-39E4-4A95-883C-92BEB90E5D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 descr="Diagrama&#10;&#10;Descripción generada automáticamente">
            <a:extLst>
              <a:ext uri="{FF2B5EF4-FFF2-40B4-BE49-F238E27FC236}">
                <a16:creationId xmlns:a16="http://schemas.microsoft.com/office/drawing/2014/main" id="{2DC8FE44-018D-40CF-825E-A1072DB061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666"/>
          <a:stretch/>
        </p:blipFill>
        <p:spPr>
          <a:xfrm>
            <a:off x="1" y="10"/>
            <a:ext cx="12191998" cy="6857990"/>
          </a:xfrm>
          <a:prstGeom prst="rect">
            <a:avLst/>
          </a:prstGeom>
        </p:spPr>
      </p:pic>
      <p:sp>
        <p:nvSpPr>
          <p:cNvPr id="26" name="Freeform: Shape 17">
            <a:extLst>
              <a:ext uri="{FF2B5EF4-FFF2-40B4-BE49-F238E27FC236}">
                <a16:creationId xmlns:a16="http://schemas.microsoft.com/office/drawing/2014/main" id="{EE8087F3-C79C-45B6-B920-0683B85993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0653162" y="-776838"/>
            <a:ext cx="762001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5870DA8-9099-4A8F-A7A7-4C328AB665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5913098"/>
            <a:ext cx="3637107" cy="944903"/>
          </a:xfrm>
          <a:custGeom>
            <a:avLst/>
            <a:gdLst>
              <a:gd name="connsiteX0" fmla="*/ 1673074 w 4228094"/>
              <a:gd name="connsiteY0" fmla="*/ 230 h 1137038"/>
              <a:gd name="connsiteX1" fmla="*/ 3676781 w 4228094"/>
              <a:gd name="connsiteY1" fmla="*/ 298555 h 1137038"/>
              <a:gd name="connsiteX2" fmla="*/ 4025527 w 4228094"/>
              <a:gd name="connsiteY2" fmla="*/ 425010 h 1137038"/>
              <a:gd name="connsiteX3" fmla="*/ 4228094 w 4228094"/>
              <a:gd name="connsiteY3" fmla="*/ 494088 h 1137038"/>
              <a:gd name="connsiteX4" fmla="*/ 4228094 w 4228094"/>
              <a:gd name="connsiteY4" fmla="*/ 1137038 h 1137038"/>
              <a:gd name="connsiteX5" fmla="*/ 0 w 4228094"/>
              <a:gd name="connsiteY5" fmla="*/ 1137038 h 1137038"/>
              <a:gd name="connsiteX6" fmla="*/ 18109 w 4228094"/>
              <a:gd name="connsiteY6" fmla="*/ 1068877 h 1137038"/>
              <a:gd name="connsiteX7" fmla="*/ 362264 w 4228094"/>
              <a:gd name="connsiteY7" fmla="*/ 366637 h 1137038"/>
              <a:gd name="connsiteX8" fmla="*/ 1386499 w 4228094"/>
              <a:gd name="connsiteY8" fmla="*/ 1522 h 1137038"/>
              <a:gd name="connsiteX9" fmla="*/ 1673074 w 4228094"/>
              <a:gd name="connsiteY9" fmla="*/ 230 h 1137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228094" h="1137038">
                <a:moveTo>
                  <a:pt x="1673074" y="230"/>
                </a:moveTo>
                <a:cubicBezTo>
                  <a:pt x="2346512" y="4287"/>
                  <a:pt x="3048424" y="63583"/>
                  <a:pt x="3676781" y="298555"/>
                </a:cubicBezTo>
                <a:cubicBezTo>
                  <a:pt x="3793275" y="342114"/>
                  <a:pt x="3909477" y="384216"/>
                  <a:pt x="4025527" y="425010"/>
                </a:cubicBezTo>
                <a:lnTo>
                  <a:pt x="4228094" y="494088"/>
                </a:lnTo>
                <a:lnTo>
                  <a:pt x="4228094" y="1137038"/>
                </a:lnTo>
                <a:lnTo>
                  <a:pt x="0" y="1137038"/>
                </a:lnTo>
                <a:lnTo>
                  <a:pt x="18109" y="1068877"/>
                </a:lnTo>
                <a:cubicBezTo>
                  <a:pt x="95047" y="799139"/>
                  <a:pt x="194962" y="542008"/>
                  <a:pt x="362264" y="366637"/>
                </a:cubicBezTo>
                <a:cubicBezTo>
                  <a:pt x="622229" y="94062"/>
                  <a:pt x="1015836" y="6565"/>
                  <a:pt x="1386499" y="1522"/>
                </a:cubicBezTo>
                <a:cubicBezTo>
                  <a:pt x="1481245" y="198"/>
                  <a:pt x="1576869" y="-349"/>
                  <a:pt x="1673074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50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F15680D9-A85E-49DF-B973-30080D685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29359"/>
            <a:ext cx="4333874" cy="1028642"/>
          </a:xfrm>
          <a:custGeom>
            <a:avLst/>
            <a:gdLst>
              <a:gd name="connsiteX0" fmla="*/ 1576991 w 5038078"/>
              <a:gd name="connsiteY0" fmla="*/ 210 h 1238015"/>
              <a:gd name="connsiteX1" fmla="*/ 3403320 w 5038078"/>
              <a:gd name="connsiteY1" fmla="*/ 272125 h 1238015"/>
              <a:gd name="connsiteX2" fmla="*/ 4672870 w 5038078"/>
              <a:gd name="connsiteY2" fmla="*/ 693604 h 1238015"/>
              <a:gd name="connsiteX3" fmla="*/ 5038078 w 5038078"/>
              <a:gd name="connsiteY3" fmla="*/ 795929 h 1238015"/>
              <a:gd name="connsiteX4" fmla="*/ 5038078 w 5038078"/>
              <a:gd name="connsiteY4" fmla="*/ 1238015 h 1238015"/>
              <a:gd name="connsiteX5" fmla="*/ 0 w 5038078"/>
              <a:gd name="connsiteY5" fmla="*/ 1238015 h 1238015"/>
              <a:gd name="connsiteX6" fmla="*/ 19230 w 5038078"/>
              <a:gd name="connsiteY6" fmla="*/ 1159819 h 1238015"/>
              <a:gd name="connsiteX7" fmla="*/ 382219 w 5038078"/>
              <a:gd name="connsiteY7" fmla="*/ 334180 h 1238015"/>
              <a:gd name="connsiteX8" fmla="*/ 1315784 w 5038078"/>
              <a:gd name="connsiteY8" fmla="*/ 1388 h 1238015"/>
              <a:gd name="connsiteX9" fmla="*/ 1576991 w 5038078"/>
              <a:gd name="connsiteY9" fmla="*/ 210 h 1238015"/>
              <a:gd name="connsiteX0" fmla="*/ 0 w 5129518"/>
              <a:gd name="connsiteY0" fmla="*/ 1237805 h 1329245"/>
              <a:gd name="connsiteX1" fmla="*/ 19230 w 5129518"/>
              <a:gd name="connsiteY1" fmla="*/ 1159609 h 1329245"/>
              <a:gd name="connsiteX2" fmla="*/ 382219 w 5129518"/>
              <a:gd name="connsiteY2" fmla="*/ 333970 h 1329245"/>
              <a:gd name="connsiteX3" fmla="*/ 1315784 w 5129518"/>
              <a:gd name="connsiteY3" fmla="*/ 1178 h 1329245"/>
              <a:gd name="connsiteX4" fmla="*/ 1576991 w 5129518"/>
              <a:gd name="connsiteY4" fmla="*/ 0 h 1329245"/>
              <a:gd name="connsiteX5" fmla="*/ 3403320 w 5129518"/>
              <a:gd name="connsiteY5" fmla="*/ 271915 h 1329245"/>
              <a:gd name="connsiteX6" fmla="*/ 4672870 w 5129518"/>
              <a:gd name="connsiteY6" fmla="*/ 693394 h 1329245"/>
              <a:gd name="connsiteX7" fmla="*/ 5038078 w 5129518"/>
              <a:gd name="connsiteY7" fmla="*/ 795719 h 1329245"/>
              <a:gd name="connsiteX8" fmla="*/ 5129518 w 5129518"/>
              <a:gd name="connsiteY8" fmla="*/ 1329245 h 1329245"/>
              <a:gd name="connsiteX0" fmla="*/ 0 w 5129518"/>
              <a:gd name="connsiteY0" fmla="*/ 1237805 h 1329245"/>
              <a:gd name="connsiteX1" fmla="*/ 19230 w 5129518"/>
              <a:gd name="connsiteY1" fmla="*/ 1159609 h 1329245"/>
              <a:gd name="connsiteX2" fmla="*/ 382219 w 5129518"/>
              <a:gd name="connsiteY2" fmla="*/ 333970 h 1329245"/>
              <a:gd name="connsiteX3" fmla="*/ 1315784 w 5129518"/>
              <a:gd name="connsiteY3" fmla="*/ 1178 h 1329245"/>
              <a:gd name="connsiteX4" fmla="*/ 1576991 w 5129518"/>
              <a:gd name="connsiteY4" fmla="*/ 0 h 1329245"/>
              <a:gd name="connsiteX5" fmla="*/ 3403320 w 5129518"/>
              <a:gd name="connsiteY5" fmla="*/ 271915 h 1329245"/>
              <a:gd name="connsiteX6" fmla="*/ 4672870 w 5129518"/>
              <a:gd name="connsiteY6" fmla="*/ 693394 h 1329245"/>
              <a:gd name="connsiteX7" fmla="*/ 5038078 w 5129518"/>
              <a:gd name="connsiteY7" fmla="*/ 795719 h 1329245"/>
              <a:gd name="connsiteX8" fmla="*/ 5129518 w 5129518"/>
              <a:gd name="connsiteY8" fmla="*/ 1329245 h 1329245"/>
              <a:gd name="connsiteX0" fmla="*/ 0 w 5049689"/>
              <a:gd name="connsiteY0" fmla="*/ 1237805 h 1423588"/>
              <a:gd name="connsiteX1" fmla="*/ 19230 w 5049689"/>
              <a:gd name="connsiteY1" fmla="*/ 1159609 h 1423588"/>
              <a:gd name="connsiteX2" fmla="*/ 382219 w 5049689"/>
              <a:gd name="connsiteY2" fmla="*/ 333970 h 1423588"/>
              <a:gd name="connsiteX3" fmla="*/ 1315784 w 5049689"/>
              <a:gd name="connsiteY3" fmla="*/ 1178 h 1423588"/>
              <a:gd name="connsiteX4" fmla="*/ 1576991 w 5049689"/>
              <a:gd name="connsiteY4" fmla="*/ 0 h 1423588"/>
              <a:gd name="connsiteX5" fmla="*/ 3403320 w 5049689"/>
              <a:gd name="connsiteY5" fmla="*/ 271915 h 1423588"/>
              <a:gd name="connsiteX6" fmla="*/ 4672870 w 5049689"/>
              <a:gd name="connsiteY6" fmla="*/ 693394 h 1423588"/>
              <a:gd name="connsiteX7" fmla="*/ 5038078 w 5049689"/>
              <a:gd name="connsiteY7" fmla="*/ 795719 h 1423588"/>
              <a:gd name="connsiteX8" fmla="*/ 5049689 w 5049689"/>
              <a:gd name="connsiteY8" fmla="*/ 1423588 h 1423588"/>
              <a:gd name="connsiteX0" fmla="*/ 0 w 5038078"/>
              <a:gd name="connsiteY0" fmla="*/ 1237805 h 1237805"/>
              <a:gd name="connsiteX1" fmla="*/ 19230 w 5038078"/>
              <a:gd name="connsiteY1" fmla="*/ 1159609 h 1237805"/>
              <a:gd name="connsiteX2" fmla="*/ 382219 w 5038078"/>
              <a:gd name="connsiteY2" fmla="*/ 333970 h 1237805"/>
              <a:gd name="connsiteX3" fmla="*/ 1315784 w 5038078"/>
              <a:gd name="connsiteY3" fmla="*/ 1178 h 1237805"/>
              <a:gd name="connsiteX4" fmla="*/ 1576991 w 5038078"/>
              <a:gd name="connsiteY4" fmla="*/ 0 h 1237805"/>
              <a:gd name="connsiteX5" fmla="*/ 3403320 w 5038078"/>
              <a:gd name="connsiteY5" fmla="*/ 271915 h 1237805"/>
              <a:gd name="connsiteX6" fmla="*/ 4672870 w 5038078"/>
              <a:gd name="connsiteY6" fmla="*/ 693394 h 1237805"/>
              <a:gd name="connsiteX7" fmla="*/ 5038078 w 5038078"/>
              <a:gd name="connsiteY7" fmla="*/ 795719 h 1237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38078" h="1237805">
                <a:moveTo>
                  <a:pt x="0" y="1237805"/>
                </a:moveTo>
                <a:lnTo>
                  <a:pt x="19230" y="1159609"/>
                </a:lnTo>
                <a:cubicBezTo>
                  <a:pt x="96961" y="850027"/>
                  <a:pt x="191605" y="533778"/>
                  <a:pt x="382219" y="333970"/>
                </a:cubicBezTo>
                <a:cubicBezTo>
                  <a:pt x="619171" y="85526"/>
                  <a:pt x="977934" y="5774"/>
                  <a:pt x="1315784" y="1178"/>
                </a:cubicBezTo>
                <a:lnTo>
                  <a:pt x="1576991" y="0"/>
                </a:lnTo>
                <a:cubicBezTo>
                  <a:pt x="2190813" y="3698"/>
                  <a:pt x="2830589" y="57744"/>
                  <a:pt x="3403320" y="271915"/>
                </a:cubicBezTo>
                <a:cubicBezTo>
                  <a:pt x="3828046" y="430728"/>
                  <a:pt x="4248519" y="568281"/>
                  <a:pt x="4672870" y="693394"/>
                </a:cubicBezTo>
                <a:lnTo>
                  <a:pt x="5038078" y="795719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2270738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CB23E5D7-CF41-4019-93A9-45FD6DF12D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5074" y="429537"/>
            <a:ext cx="5503147" cy="5998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3168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1D3FB207-A3E2-439F-97CB-00CD7D5ACD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8497" y="0"/>
            <a:ext cx="713500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1928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8318C789-BBF5-47F3-9CB0-56ECB6C0BB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3796" y="0"/>
            <a:ext cx="656440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630348"/>
      </p:ext>
    </p:extLst>
  </p:cSld>
  <p:clrMapOvr>
    <a:masterClrMapping/>
  </p:clrMapOvr>
</p:sld>
</file>

<file path=ppt/theme/theme1.xml><?xml version="1.0" encoding="utf-8"?>
<a:theme xmlns:a="http://schemas.openxmlformats.org/drawingml/2006/main" name="PebbleVTI">
  <a:themeElements>
    <a:clrScheme name="AnalogousFromRegularSeedRightStep">
      <a:dk1>
        <a:srgbClr val="000000"/>
      </a:dk1>
      <a:lt1>
        <a:srgbClr val="FFFFFF"/>
      </a:lt1>
      <a:dk2>
        <a:srgbClr val="1C2F31"/>
      </a:dk2>
      <a:lt2>
        <a:srgbClr val="F2F0F3"/>
      </a:lt2>
      <a:accent1>
        <a:srgbClr val="77B12B"/>
      </a:accent1>
      <a:accent2>
        <a:srgbClr val="37B720"/>
      </a:accent2>
      <a:accent3>
        <a:srgbClr val="2CB951"/>
      </a:accent3>
      <a:accent4>
        <a:srgbClr val="1FB484"/>
      </a:accent4>
      <a:accent5>
        <a:srgbClr val="2EB1BF"/>
      </a:accent5>
      <a:accent6>
        <a:srgbClr val="2374C9"/>
      </a:accent6>
      <a:hlink>
        <a:srgbClr val="8C5EC9"/>
      </a:hlink>
      <a:folHlink>
        <a:srgbClr val="7F7F7F"/>
      </a:folHlink>
    </a:clrScheme>
    <a:fontScheme name="Custom 4">
      <a:majorFont>
        <a:latin typeface="Sitka Subheading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bbleVTI" id="{8B4DB91D-6BB4-4BA3-973A-733D3AF2680E}" vid="{9A19CF0D-2077-4BF4-BAA5-86934C336D5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368</TotalTime>
  <Words>23</Words>
  <Application>Microsoft Office PowerPoint</Application>
  <PresentationFormat>Panorámica</PresentationFormat>
  <Paragraphs>6</Paragraphs>
  <Slides>26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26</vt:i4>
      </vt:variant>
    </vt:vector>
  </HeadingPairs>
  <TitlesOfParts>
    <vt:vector size="31" baseType="lpstr">
      <vt:lpstr>Arial</vt:lpstr>
      <vt:lpstr>Avenir Next LT Pro</vt:lpstr>
      <vt:lpstr>Avenir Next LT Pro Light</vt:lpstr>
      <vt:lpstr>Sitka Subheading</vt:lpstr>
      <vt:lpstr>PebbleVTI</vt:lpstr>
      <vt:lpstr>APP MOVILES  ANDROID INTRODUCCIÓN</vt:lpstr>
      <vt:lpstr>agenda</vt:lpstr>
      <vt:lpstr>ESTRUCURA DEL PROYECTO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STUDIO</dc:title>
  <dc:creator>JOSE VINICIO PENA ROMAN</dc:creator>
  <cp:lastModifiedBy>JOSE VINICIO PENA ROMAN</cp:lastModifiedBy>
  <cp:revision>4</cp:revision>
  <dcterms:created xsi:type="dcterms:W3CDTF">2022-03-19T13:39:54Z</dcterms:created>
  <dcterms:modified xsi:type="dcterms:W3CDTF">2022-03-19T19:48:15Z</dcterms:modified>
</cp:coreProperties>
</file>