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9812A-F951-47F2-91ED-0EE66476C8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9A260F-CD1B-48D4-9025-56B1C0BB55D9}">
      <dgm:prSet/>
      <dgm:spPr/>
      <dgm:t>
        <a:bodyPr/>
        <a:lstStyle/>
        <a:p>
          <a:r>
            <a:rPr lang="es-ES"/>
            <a:t>REVISION DE ESTATUS DE PROYECTOS</a:t>
          </a:r>
          <a:endParaRPr lang="en-US"/>
        </a:p>
      </dgm:t>
    </dgm:pt>
    <dgm:pt modelId="{3E5F2F12-49E1-4272-B9FE-3BDFDED297A1}" type="parTrans" cxnId="{DD74CC1E-ED35-4B44-8C6F-6489B24CEEC5}">
      <dgm:prSet/>
      <dgm:spPr/>
      <dgm:t>
        <a:bodyPr/>
        <a:lstStyle/>
        <a:p>
          <a:endParaRPr lang="en-US"/>
        </a:p>
      </dgm:t>
    </dgm:pt>
    <dgm:pt modelId="{5FAFDB55-630F-4D5C-BC2D-E622EB59FDC4}" type="sibTrans" cxnId="{DD74CC1E-ED35-4B44-8C6F-6489B24CEEC5}">
      <dgm:prSet/>
      <dgm:spPr/>
      <dgm:t>
        <a:bodyPr/>
        <a:lstStyle/>
        <a:p>
          <a:endParaRPr lang="en-US"/>
        </a:p>
      </dgm:t>
    </dgm:pt>
    <dgm:pt modelId="{4CB9E4C3-BFC2-4823-8E31-F620B4863F5E}">
      <dgm:prSet/>
      <dgm:spPr/>
      <dgm:t>
        <a:bodyPr/>
        <a:lstStyle/>
        <a:p>
          <a:r>
            <a:rPr lang="es-ES" dirty="0"/>
            <a:t>CARDVIEW</a:t>
          </a:r>
          <a:endParaRPr lang="en-US" dirty="0"/>
        </a:p>
      </dgm:t>
    </dgm:pt>
    <dgm:pt modelId="{724B208C-3601-4B99-9C8E-515E1D7C7C29}" type="parTrans" cxnId="{01ED3A33-FE26-4F6C-8CDC-23A75679FFAF}">
      <dgm:prSet/>
      <dgm:spPr/>
      <dgm:t>
        <a:bodyPr/>
        <a:lstStyle/>
        <a:p>
          <a:endParaRPr lang="en-US"/>
        </a:p>
      </dgm:t>
    </dgm:pt>
    <dgm:pt modelId="{A8CE1C98-02CB-4415-B965-1818ED599EEC}" type="sibTrans" cxnId="{01ED3A33-FE26-4F6C-8CDC-23A75679FFAF}">
      <dgm:prSet/>
      <dgm:spPr/>
      <dgm:t>
        <a:bodyPr/>
        <a:lstStyle/>
        <a:p>
          <a:endParaRPr lang="en-US"/>
        </a:p>
      </dgm:t>
    </dgm:pt>
    <dgm:pt modelId="{13596AA9-4B0F-4A1D-84B2-89BE4738AE3B}">
      <dgm:prSet/>
      <dgm:spPr/>
      <dgm:t>
        <a:bodyPr/>
        <a:lstStyle/>
        <a:p>
          <a:r>
            <a:rPr lang="es-ES" dirty="0"/>
            <a:t>RECICLE VIEW</a:t>
          </a:r>
          <a:endParaRPr lang="en-US" dirty="0"/>
        </a:p>
      </dgm:t>
    </dgm:pt>
    <dgm:pt modelId="{B0AC04AF-D039-4933-974A-3104DC4DA81D}" type="parTrans" cxnId="{D540E330-5C2A-43CE-930D-B58CF216B23E}">
      <dgm:prSet/>
      <dgm:spPr/>
      <dgm:t>
        <a:bodyPr/>
        <a:lstStyle/>
        <a:p>
          <a:endParaRPr lang="en-US"/>
        </a:p>
      </dgm:t>
    </dgm:pt>
    <dgm:pt modelId="{74B9F56D-ACE4-48B4-8A83-6FB465DF1CA4}" type="sibTrans" cxnId="{D540E330-5C2A-43CE-930D-B58CF216B23E}">
      <dgm:prSet/>
      <dgm:spPr/>
      <dgm:t>
        <a:bodyPr/>
        <a:lstStyle/>
        <a:p>
          <a:endParaRPr lang="en-US"/>
        </a:p>
      </dgm:t>
    </dgm:pt>
    <dgm:pt modelId="{0AC64480-5AF9-4A72-9075-1322AE7B0642}">
      <dgm:prSet/>
      <dgm:spPr/>
      <dgm:t>
        <a:bodyPr/>
        <a:lstStyle/>
        <a:p>
          <a:r>
            <a:rPr lang="es-ES" dirty="0"/>
            <a:t>DESCANSO DE SEMANA SANTA</a:t>
          </a:r>
          <a:endParaRPr lang="en-US" dirty="0"/>
        </a:p>
      </dgm:t>
    </dgm:pt>
    <dgm:pt modelId="{70CF19DC-8D56-4634-B61E-3660254C75A0}" type="parTrans" cxnId="{45426252-C13B-498A-8BC6-150974EBDE49}">
      <dgm:prSet/>
      <dgm:spPr/>
      <dgm:t>
        <a:bodyPr/>
        <a:lstStyle/>
        <a:p>
          <a:endParaRPr lang="en-US"/>
        </a:p>
      </dgm:t>
    </dgm:pt>
    <dgm:pt modelId="{9D2DE0D1-6AC1-4FE3-9252-9FB666EF79DB}" type="sibTrans" cxnId="{45426252-C13B-498A-8BC6-150974EBDE49}">
      <dgm:prSet/>
      <dgm:spPr/>
      <dgm:t>
        <a:bodyPr/>
        <a:lstStyle/>
        <a:p>
          <a:endParaRPr lang="en-US"/>
        </a:p>
      </dgm:t>
    </dgm:pt>
    <dgm:pt modelId="{8C3092B3-738D-4D57-A84B-DC32F95F9B0C}" type="pres">
      <dgm:prSet presAssocID="{4589812A-F951-47F2-91ED-0EE66476C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B37C53-CF68-456C-B4F3-032F3BD109DC}" type="pres">
      <dgm:prSet presAssocID="{249A260F-CD1B-48D4-9025-56B1C0BB55D9}" presName="hierRoot1" presStyleCnt="0"/>
      <dgm:spPr/>
    </dgm:pt>
    <dgm:pt modelId="{19E4A73C-A61F-4CAF-B05F-3A3C9D236FA2}" type="pres">
      <dgm:prSet presAssocID="{249A260F-CD1B-48D4-9025-56B1C0BB55D9}" presName="composite" presStyleCnt="0"/>
      <dgm:spPr/>
    </dgm:pt>
    <dgm:pt modelId="{E7CBFFB6-D414-4655-8319-31795BCAF251}" type="pres">
      <dgm:prSet presAssocID="{249A260F-CD1B-48D4-9025-56B1C0BB55D9}" presName="background" presStyleLbl="node0" presStyleIdx="0" presStyleCnt="4"/>
      <dgm:spPr/>
    </dgm:pt>
    <dgm:pt modelId="{3692EEC9-7DEF-4FF8-978D-30A0C9675D46}" type="pres">
      <dgm:prSet presAssocID="{249A260F-CD1B-48D4-9025-56B1C0BB55D9}" presName="text" presStyleLbl="fgAcc0" presStyleIdx="0" presStyleCnt="4">
        <dgm:presLayoutVars>
          <dgm:chPref val="3"/>
        </dgm:presLayoutVars>
      </dgm:prSet>
      <dgm:spPr/>
    </dgm:pt>
    <dgm:pt modelId="{329C2B34-207A-454A-B85F-168362AD5CF0}" type="pres">
      <dgm:prSet presAssocID="{249A260F-CD1B-48D4-9025-56B1C0BB55D9}" presName="hierChild2" presStyleCnt="0"/>
      <dgm:spPr/>
    </dgm:pt>
    <dgm:pt modelId="{787408A9-A9AA-44EC-A595-002811353190}" type="pres">
      <dgm:prSet presAssocID="{4CB9E4C3-BFC2-4823-8E31-F620B4863F5E}" presName="hierRoot1" presStyleCnt="0"/>
      <dgm:spPr/>
    </dgm:pt>
    <dgm:pt modelId="{6695FEB8-3596-412F-B3FC-BD3A8AD59E05}" type="pres">
      <dgm:prSet presAssocID="{4CB9E4C3-BFC2-4823-8E31-F620B4863F5E}" presName="composite" presStyleCnt="0"/>
      <dgm:spPr/>
    </dgm:pt>
    <dgm:pt modelId="{9A98DB7B-C6BC-4131-A643-3AE383485614}" type="pres">
      <dgm:prSet presAssocID="{4CB9E4C3-BFC2-4823-8E31-F620B4863F5E}" presName="background" presStyleLbl="node0" presStyleIdx="1" presStyleCnt="4"/>
      <dgm:spPr/>
    </dgm:pt>
    <dgm:pt modelId="{1FDEF7E0-ABCF-4182-8478-5BA1D21F8837}" type="pres">
      <dgm:prSet presAssocID="{4CB9E4C3-BFC2-4823-8E31-F620B4863F5E}" presName="text" presStyleLbl="fgAcc0" presStyleIdx="1" presStyleCnt="4">
        <dgm:presLayoutVars>
          <dgm:chPref val="3"/>
        </dgm:presLayoutVars>
      </dgm:prSet>
      <dgm:spPr/>
    </dgm:pt>
    <dgm:pt modelId="{DAB32E3F-993E-4BEA-A85E-CD10CDB80731}" type="pres">
      <dgm:prSet presAssocID="{4CB9E4C3-BFC2-4823-8E31-F620B4863F5E}" presName="hierChild2" presStyleCnt="0"/>
      <dgm:spPr/>
    </dgm:pt>
    <dgm:pt modelId="{C68D2EFE-29DB-4046-BE55-6881EC6A4CC0}" type="pres">
      <dgm:prSet presAssocID="{13596AA9-4B0F-4A1D-84B2-89BE4738AE3B}" presName="hierRoot1" presStyleCnt="0"/>
      <dgm:spPr/>
    </dgm:pt>
    <dgm:pt modelId="{7D834A05-4A5E-41D6-B3BC-58895118E1C0}" type="pres">
      <dgm:prSet presAssocID="{13596AA9-4B0F-4A1D-84B2-89BE4738AE3B}" presName="composite" presStyleCnt="0"/>
      <dgm:spPr/>
    </dgm:pt>
    <dgm:pt modelId="{070EA3DE-6897-41D2-894F-2C7A91D87B44}" type="pres">
      <dgm:prSet presAssocID="{13596AA9-4B0F-4A1D-84B2-89BE4738AE3B}" presName="background" presStyleLbl="node0" presStyleIdx="2" presStyleCnt="4"/>
      <dgm:spPr/>
    </dgm:pt>
    <dgm:pt modelId="{5464FC6B-844E-47A1-A461-F7F3C0489390}" type="pres">
      <dgm:prSet presAssocID="{13596AA9-4B0F-4A1D-84B2-89BE4738AE3B}" presName="text" presStyleLbl="fgAcc0" presStyleIdx="2" presStyleCnt="4">
        <dgm:presLayoutVars>
          <dgm:chPref val="3"/>
        </dgm:presLayoutVars>
      </dgm:prSet>
      <dgm:spPr/>
    </dgm:pt>
    <dgm:pt modelId="{0B2D4DAA-8394-462E-9630-0B483816048A}" type="pres">
      <dgm:prSet presAssocID="{13596AA9-4B0F-4A1D-84B2-89BE4738AE3B}" presName="hierChild2" presStyleCnt="0"/>
      <dgm:spPr/>
    </dgm:pt>
    <dgm:pt modelId="{D380FC1C-4EB2-45C0-B9D5-FAD1AE9301A4}" type="pres">
      <dgm:prSet presAssocID="{0AC64480-5AF9-4A72-9075-1322AE7B0642}" presName="hierRoot1" presStyleCnt="0"/>
      <dgm:spPr/>
    </dgm:pt>
    <dgm:pt modelId="{93447CEF-7E80-4389-A397-0313F685028C}" type="pres">
      <dgm:prSet presAssocID="{0AC64480-5AF9-4A72-9075-1322AE7B0642}" presName="composite" presStyleCnt="0"/>
      <dgm:spPr/>
    </dgm:pt>
    <dgm:pt modelId="{E133F098-4E25-49A4-BBA2-F0300F51B306}" type="pres">
      <dgm:prSet presAssocID="{0AC64480-5AF9-4A72-9075-1322AE7B0642}" presName="background" presStyleLbl="node0" presStyleIdx="3" presStyleCnt="4"/>
      <dgm:spPr/>
    </dgm:pt>
    <dgm:pt modelId="{A7F9045A-4504-4A60-8E79-40E109EBB5CA}" type="pres">
      <dgm:prSet presAssocID="{0AC64480-5AF9-4A72-9075-1322AE7B0642}" presName="text" presStyleLbl="fgAcc0" presStyleIdx="3" presStyleCnt="4">
        <dgm:presLayoutVars>
          <dgm:chPref val="3"/>
        </dgm:presLayoutVars>
      </dgm:prSet>
      <dgm:spPr/>
    </dgm:pt>
    <dgm:pt modelId="{1FB2AC02-4F77-44BC-BC58-E2D2C503E193}" type="pres">
      <dgm:prSet presAssocID="{0AC64480-5AF9-4A72-9075-1322AE7B0642}" presName="hierChild2" presStyleCnt="0"/>
      <dgm:spPr/>
    </dgm:pt>
  </dgm:ptLst>
  <dgm:cxnLst>
    <dgm:cxn modelId="{4B2A8608-05AC-4590-B73B-F53A1128C28F}" type="presOf" srcId="{4CB9E4C3-BFC2-4823-8E31-F620B4863F5E}" destId="{1FDEF7E0-ABCF-4182-8478-5BA1D21F8837}" srcOrd="0" destOrd="0" presId="urn:microsoft.com/office/officeart/2005/8/layout/hierarchy1"/>
    <dgm:cxn modelId="{DD74CC1E-ED35-4B44-8C6F-6489B24CEEC5}" srcId="{4589812A-F951-47F2-91ED-0EE66476C820}" destId="{249A260F-CD1B-48D4-9025-56B1C0BB55D9}" srcOrd="0" destOrd="0" parTransId="{3E5F2F12-49E1-4272-B9FE-3BDFDED297A1}" sibTransId="{5FAFDB55-630F-4D5C-BC2D-E622EB59FDC4}"/>
    <dgm:cxn modelId="{D540E330-5C2A-43CE-930D-B58CF216B23E}" srcId="{4589812A-F951-47F2-91ED-0EE66476C820}" destId="{13596AA9-4B0F-4A1D-84B2-89BE4738AE3B}" srcOrd="2" destOrd="0" parTransId="{B0AC04AF-D039-4933-974A-3104DC4DA81D}" sibTransId="{74B9F56D-ACE4-48B4-8A83-6FB465DF1CA4}"/>
    <dgm:cxn modelId="{01ED3A33-FE26-4F6C-8CDC-23A75679FFAF}" srcId="{4589812A-F951-47F2-91ED-0EE66476C820}" destId="{4CB9E4C3-BFC2-4823-8E31-F620B4863F5E}" srcOrd="1" destOrd="0" parTransId="{724B208C-3601-4B99-9C8E-515E1D7C7C29}" sibTransId="{A8CE1C98-02CB-4415-B965-1818ED599EEC}"/>
    <dgm:cxn modelId="{B821DF62-4586-4C1B-AB7F-934291A56845}" type="presOf" srcId="{4589812A-F951-47F2-91ED-0EE66476C820}" destId="{8C3092B3-738D-4D57-A84B-DC32F95F9B0C}" srcOrd="0" destOrd="0" presId="urn:microsoft.com/office/officeart/2005/8/layout/hierarchy1"/>
    <dgm:cxn modelId="{9B7F3B46-1B93-4B36-AE1E-02B785F6C24B}" type="presOf" srcId="{249A260F-CD1B-48D4-9025-56B1C0BB55D9}" destId="{3692EEC9-7DEF-4FF8-978D-30A0C9675D46}" srcOrd="0" destOrd="0" presId="urn:microsoft.com/office/officeart/2005/8/layout/hierarchy1"/>
    <dgm:cxn modelId="{C337D96E-ECCF-4389-A6EC-428991C022B3}" type="presOf" srcId="{13596AA9-4B0F-4A1D-84B2-89BE4738AE3B}" destId="{5464FC6B-844E-47A1-A461-F7F3C0489390}" srcOrd="0" destOrd="0" presId="urn:microsoft.com/office/officeart/2005/8/layout/hierarchy1"/>
    <dgm:cxn modelId="{45426252-C13B-498A-8BC6-150974EBDE49}" srcId="{4589812A-F951-47F2-91ED-0EE66476C820}" destId="{0AC64480-5AF9-4A72-9075-1322AE7B0642}" srcOrd="3" destOrd="0" parTransId="{70CF19DC-8D56-4634-B61E-3660254C75A0}" sibTransId="{9D2DE0D1-6AC1-4FE3-9252-9FB666EF79DB}"/>
    <dgm:cxn modelId="{D21C949C-13ED-4893-9667-F3B9B22ABDFE}" type="presOf" srcId="{0AC64480-5AF9-4A72-9075-1322AE7B0642}" destId="{A7F9045A-4504-4A60-8E79-40E109EBB5CA}" srcOrd="0" destOrd="0" presId="urn:microsoft.com/office/officeart/2005/8/layout/hierarchy1"/>
    <dgm:cxn modelId="{AB9B141D-BDDF-4E43-B98D-AA16F2CE1716}" type="presParOf" srcId="{8C3092B3-738D-4D57-A84B-DC32F95F9B0C}" destId="{0AB37C53-CF68-456C-B4F3-032F3BD109DC}" srcOrd="0" destOrd="0" presId="urn:microsoft.com/office/officeart/2005/8/layout/hierarchy1"/>
    <dgm:cxn modelId="{BA2A48EB-66C3-4D42-ADD7-98B580991BBE}" type="presParOf" srcId="{0AB37C53-CF68-456C-B4F3-032F3BD109DC}" destId="{19E4A73C-A61F-4CAF-B05F-3A3C9D236FA2}" srcOrd="0" destOrd="0" presId="urn:microsoft.com/office/officeart/2005/8/layout/hierarchy1"/>
    <dgm:cxn modelId="{58D77AA8-54E5-41F7-892A-F4E38AE37401}" type="presParOf" srcId="{19E4A73C-A61F-4CAF-B05F-3A3C9D236FA2}" destId="{E7CBFFB6-D414-4655-8319-31795BCAF251}" srcOrd="0" destOrd="0" presId="urn:microsoft.com/office/officeart/2005/8/layout/hierarchy1"/>
    <dgm:cxn modelId="{94D3CA44-0CBB-4F64-8908-1A45F9E5889C}" type="presParOf" srcId="{19E4A73C-A61F-4CAF-B05F-3A3C9D236FA2}" destId="{3692EEC9-7DEF-4FF8-978D-30A0C9675D46}" srcOrd="1" destOrd="0" presId="urn:microsoft.com/office/officeart/2005/8/layout/hierarchy1"/>
    <dgm:cxn modelId="{AA129EB1-3AAC-4D8B-8C30-4CE49AB444C6}" type="presParOf" srcId="{0AB37C53-CF68-456C-B4F3-032F3BD109DC}" destId="{329C2B34-207A-454A-B85F-168362AD5CF0}" srcOrd="1" destOrd="0" presId="urn:microsoft.com/office/officeart/2005/8/layout/hierarchy1"/>
    <dgm:cxn modelId="{6C0A2054-3C22-43D0-841F-C498677F4945}" type="presParOf" srcId="{8C3092B3-738D-4D57-A84B-DC32F95F9B0C}" destId="{787408A9-A9AA-44EC-A595-002811353190}" srcOrd="1" destOrd="0" presId="urn:microsoft.com/office/officeart/2005/8/layout/hierarchy1"/>
    <dgm:cxn modelId="{55D41028-9F6C-47EE-80D3-4847B43EDA77}" type="presParOf" srcId="{787408A9-A9AA-44EC-A595-002811353190}" destId="{6695FEB8-3596-412F-B3FC-BD3A8AD59E05}" srcOrd="0" destOrd="0" presId="urn:microsoft.com/office/officeart/2005/8/layout/hierarchy1"/>
    <dgm:cxn modelId="{94290577-EF41-4113-A965-725DD751B214}" type="presParOf" srcId="{6695FEB8-3596-412F-B3FC-BD3A8AD59E05}" destId="{9A98DB7B-C6BC-4131-A643-3AE383485614}" srcOrd="0" destOrd="0" presId="urn:microsoft.com/office/officeart/2005/8/layout/hierarchy1"/>
    <dgm:cxn modelId="{2924A09C-5ECF-4DF2-8575-A80CB5166286}" type="presParOf" srcId="{6695FEB8-3596-412F-B3FC-BD3A8AD59E05}" destId="{1FDEF7E0-ABCF-4182-8478-5BA1D21F8837}" srcOrd="1" destOrd="0" presId="urn:microsoft.com/office/officeart/2005/8/layout/hierarchy1"/>
    <dgm:cxn modelId="{474500CD-C330-4A30-A869-59243596F96D}" type="presParOf" srcId="{787408A9-A9AA-44EC-A595-002811353190}" destId="{DAB32E3F-993E-4BEA-A85E-CD10CDB80731}" srcOrd="1" destOrd="0" presId="urn:microsoft.com/office/officeart/2005/8/layout/hierarchy1"/>
    <dgm:cxn modelId="{F210BC7A-2DED-4125-8F8D-EBCDC5625C1A}" type="presParOf" srcId="{8C3092B3-738D-4D57-A84B-DC32F95F9B0C}" destId="{C68D2EFE-29DB-4046-BE55-6881EC6A4CC0}" srcOrd="2" destOrd="0" presId="urn:microsoft.com/office/officeart/2005/8/layout/hierarchy1"/>
    <dgm:cxn modelId="{0C15636B-21F0-4E68-8875-9541F2829C08}" type="presParOf" srcId="{C68D2EFE-29DB-4046-BE55-6881EC6A4CC0}" destId="{7D834A05-4A5E-41D6-B3BC-58895118E1C0}" srcOrd="0" destOrd="0" presId="urn:microsoft.com/office/officeart/2005/8/layout/hierarchy1"/>
    <dgm:cxn modelId="{0CE03A40-CA1C-480C-8F27-BF798A82C8C6}" type="presParOf" srcId="{7D834A05-4A5E-41D6-B3BC-58895118E1C0}" destId="{070EA3DE-6897-41D2-894F-2C7A91D87B44}" srcOrd="0" destOrd="0" presId="urn:microsoft.com/office/officeart/2005/8/layout/hierarchy1"/>
    <dgm:cxn modelId="{9B18C731-E8BB-4642-95A4-8F8599C3E644}" type="presParOf" srcId="{7D834A05-4A5E-41D6-B3BC-58895118E1C0}" destId="{5464FC6B-844E-47A1-A461-F7F3C0489390}" srcOrd="1" destOrd="0" presId="urn:microsoft.com/office/officeart/2005/8/layout/hierarchy1"/>
    <dgm:cxn modelId="{E427F8DA-0BAB-42A9-9797-64245E0AAD7F}" type="presParOf" srcId="{C68D2EFE-29DB-4046-BE55-6881EC6A4CC0}" destId="{0B2D4DAA-8394-462E-9630-0B483816048A}" srcOrd="1" destOrd="0" presId="urn:microsoft.com/office/officeart/2005/8/layout/hierarchy1"/>
    <dgm:cxn modelId="{3F36310A-2499-43C4-A9BE-15795F2184EC}" type="presParOf" srcId="{8C3092B3-738D-4D57-A84B-DC32F95F9B0C}" destId="{D380FC1C-4EB2-45C0-B9D5-FAD1AE9301A4}" srcOrd="3" destOrd="0" presId="urn:microsoft.com/office/officeart/2005/8/layout/hierarchy1"/>
    <dgm:cxn modelId="{58FBAF27-7292-4A83-A483-EFAD07C0A442}" type="presParOf" srcId="{D380FC1C-4EB2-45C0-B9D5-FAD1AE9301A4}" destId="{93447CEF-7E80-4389-A397-0313F685028C}" srcOrd="0" destOrd="0" presId="urn:microsoft.com/office/officeart/2005/8/layout/hierarchy1"/>
    <dgm:cxn modelId="{A43E6F30-F048-4242-BF74-8346DAE32D0C}" type="presParOf" srcId="{93447CEF-7E80-4389-A397-0313F685028C}" destId="{E133F098-4E25-49A4-BBA2-F0300F51B306}" srcOrd="0" destOrd="0" presId="urn:microsoft.com/office/officeart/2005/8/layout/hierarchy1"/>
    <dgm:cxn modelId="{BCE1D0F2-E290-4BD4-84DC-B675BA536058}" type="presParOf" srcId="{93447CEF-7E80-4389-A397-0313F685028C}" destId="{A7F9045A-4504-4A60-8E79-40E109EBB5CA}" srcOrd="1" destOrd="0" presId="urn:microsoft.com/office/officeart/2005/8/layout/hierarchy1"/>
    <dgm:cxn modelId="{270FBE24-6526-404A-8E41-C1B3EF011F3E}" type="presParOf" srcId="{D380FC1C-4EB2-45C0-B9D5-FAD1AE9301A4}" destId="{1FB2AC02-4F77-44BC-BC58-E2D2C503E1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BFFB6-D414-4655-8319-31795BCAF251}">
      <dsp:nvSpPr>
        <dsp:cNvPr id="0" name=""/>
        <dsp:cNvSpPr/>
      </dsp:nvSpPr>
      <dsp:spPr>
        <a:xfrm>
          <a:off x="3126" y="761899"/>
          <a:ext cx="2232166" cy="1417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2EEC9-7DEF-4FF8-978D-30A0C9675D46}">
      <dsp:nvSpPr>
        <dsp:cNvPr id="0" name=""/>
        <dsp:cNvSpPr/>
      </dsp:nvSpPr>
      <dsp:spPr>
        <a:xfrm>
          <a:off x="251144" y="997516"/>
          <a:ext cx="2232166" cy="1417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REVISION DE ESTATUS DE PROYECTOS</a:t>
          </a:r>
          <a:endParaRPr lang="en-US" sz="2500" kern="1200"/>
        </a:p>
      </dsp:txBody>
      <dsp:txXfrm>
        <a:off x="292659" y="1039031"/>
        <a:ext cx="2149136" cy="1334395"/>
      </dsp:txXfrm>
    </dsp:sp>
    <dsp:sp modelId="{9A98DB7B-C6BC-4131-A643-3AE383485614}">
      <dsp:nvSpPr>
        <dsp:cNvPr id="0" name=""/>
        <dsp:cNvSpPr/>
      </dsp:nvSpPr>
      <dsp:spPr>
        <a:xfrm>
          <a:off x="2731329" y="761899"/>
          <a:ext cx="2232166" cy="1417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F7E0-ABCF-4182-8478-5BA1D21F8837}">
      <dsp:nvSpPr>
        <dsp:cNvPr id="0" name=""/>
        <dsp:cNvSpPr/>
      </dsp:nvSpPr>
      <dsp:spPr>
        <a:xfrm>
          <a:off x="2979348" y="997516"/>
          <a:ext cx="2232166" cy="1417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CARDVIEW</a:t>
          </a:r>
          <a:endParaRPr lang="en-US" sz="2500" kern="1200" dirty="0"/>
        </a:p>
      </dsp:txBody>
      <dsp:txXfrm>
        <a:off x="3020863" y="1039031"/>
        <a:ext cx="2149136" cy="1334395"/>
      </dsp:txXfrm>
    </dsp:sp>
    <dsp:sp modelId="{070EA3DE-6897-41D2-894F-2C7A91D87B44}">
      <dsp:nvSpPr>
        <dsp:cNvPr id="0" name=""/>
        <dsp:cNvSpPr/>
      </dsp:nvSpPr>
      <dsp:spPr>
        <a:xfrm>
          <a:off x="5459533" y="761899"/>
          <a:ext cx="2232166" cy="1417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4FC6B-844E-47A1-A461-F7F3C0489390}">
      <dsp:nvSpPr>
        <dsp:cNvPr id="0" name=""/>
        <dsp:cNvSpPr/>
      </dsp:nvSpPr>
      <dsp:spPr>
        <a:xfrm>
          <a:off x="5707551" y="997516"/>
          <a:ext cx="2232166" cy="1417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RECICLE VIEW</a:t>
          </a:r>
          <a:endParaRPr lang="en-US" sz="2500" kern="1200" dirty="0"/>
        </a:p>
      </dsp:txBody>
      <dsp:txXfrm>
        <a:off x="5749066" y="1039031"/>
        <a:ext cx="2149136" cy="1334395"/>
      </dsp:txXfrm>
    </dsp:sp>
    <dsp:sp modelId="{E133F098-4E25-49A4-BBA2-F0300F51B306}">
      <dsp:nvSpPr>
        <dsp:cNvPr id="0" name=""/>
        <dsp:cNvSpPr/>
      </dsp:nvSpPr>
      <dsp:spPr>
        <a:xfrm>
          <a:off x="8187736" y="761899"/>
          <a:ext cx="2232166" cy="1417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045A-4504-4A60-8E79-40E109EBB5CA}">
      <dsp:nvSpPr>
        <dsp:cNvPr id="0" name=""/>
        <dsp:cNvSpPr/>
      </dsp:nvSpPr>
      <dsp:spPr>
        <a:xfrm>
          <a:off x="8435755" y="997516"/>
          <a:ext cx="2232166" cy="1417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DESCANSO DE SEMANA SANTA</a:t>
          </a:r>
          <a:endParaRPr lang="en-US" sz="2500" kern="1200" dirty="0"/>
        </a:p>
      </dsp:txBody>
      <dsp:txXfrm>
        <a:off x="8477270" y="1039031"/>
        <a:ext cx="2149136" cy="133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33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2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109DC-C207-B451-4745-55B762690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270" r="1421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C9275F-254E-4CD5-91A5-4CB25743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s-ES" sz="5400" dirty="0"/>
              <a:t>ANDROID ESTUDIO</a:t>
            </a:r>
            <a:endParaRPr lang="es-GT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E4F77-914C-4823-B8C6-89C9E3F2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 fontScale="85000" lnSpcReduction="10000"/>
          </a:bodyPr>
          <a:lstStyle/>
          <a:p>
            <a:r>
              <a:rPr lang="es-ES" dirty="0"/>
              <a:t>CARD VIEW  Y RECICLER VIEW</a:t>
            </a:r>
          </a:p>
          <a:p>
            <a:r>
              <a:rPr lang="es-GT" dirty="0"/>
              <a:t>ING.MA JOSE VINICIO PEÑA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102FFC-148E-425C-8D17-AF53FD73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AGENDA</a:t>
            </a:r>
            <a:endParaRPr lang="es-GT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5078C96-FA88-C5E0-0F1E-A977B0E6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92691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46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B1253E-B61C-4C86-97CC-4BFABD0D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Recicle View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3A6507-8A21-4905-AA18-4443E29D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95" y="1342215"/>
            <a:ext cx="2175622" cy="43951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ementos y funcionalidad de RecyclerView - Xamarin | Microsoft Docs">
            <a:extLst>
              <a:ext uri="{FF2B5EF4-FFF2-40B4-BE49-F238E27FC236}">
                <a16:creationId xmlns:a16="http://schemas.microsoft.com/office/drawing/2014/main" id="{81A0F0FE-0F47-4D93-83C4-E45F9F6A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3"/>
            <a:ext cx="12192000" cy="5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B1253E-B61C-4C86-97CC-4BFABD0D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Card View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7AB534-713D-467C-8983-8E7C2C81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28" y="718457"/>
            <a:ext cx="2959992" cy="52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yclerView &amp; CardView. Este tutorial está enfocado en… | by Bryam Soto |  Medium">
            <a:extLst>
              <a:ext uri="{FF2B5EF4-FFF2-40B4-BE49-F238E27FC236}">
                <a16:creationId xmlns:a16="http://schemas.microsoft.com/office/drawing/2014/main" id="{0BCD6BB7-78EC-4F94-9C86-969EA3F3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733425"/>
            <a:ext cx="100774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78" name="Rectangle 7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Freeform: Shape 7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D8208-68D2-4C48-998E-55F42422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Ejemplos</a:t>
            </a:r>
          </a:p>
        </p:txBody>
      </p:sp>
      <p:pic>
        <p:nvPicPr>
          <p:cNvPr id="3074" name="Picture 2" descr="4.5: RecyclerView · GitBook">
            <a:extLst>
              <a:ext uri="{FF2B5EF4-FFF2-40B4-BE49-F238E27FC236}">
                <a16:creationId xmlns:a16="http://schemas.microsoft.com/office/drawing/2014/main" id="{7E7A74A5-3043-4748-89AE-37908093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005" y="1128811"/>
            <a:ext cx="4017388" cy="465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Crear Listas Con RecyclerView En Android - Develou">
            <a:extLst>
              <a:ext uri="{FF2B5EF4-FFF2-40B4-BE49-F238E27FC236}">
                <a16:creationId xmlns:a16="http://schemas.microsoft.com/office/drawing/2014/main" id="{D8E1763B-FF65-48DC-B574-B3753DBF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7524" y="788108"/>
            <a:ext cx="2372841" cy="49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4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A47B6"/>
      </a:accent4>
      <a:accent5>
        <a:srgbClr val="4D59C3"/>
      </a:accent5>
      <a:accent6>
        <a:srgbClr val="3B78B1"/>
      </a:accent6>
      <a:hlink>
        <a:srgbClr val="48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ANDROID ESTUDIO</vt:lpstr>
      <vt:lpstr>AGENDA</vt:lpstr>
      <vt:lpstr>Recicle View</vt:lpstr>
      <vt:lpstr>Presentación de PowerPoint</vt:lpstr>
      <vt:lpstr>Card View</vt:lpstr>
      <vt:lpstr>Presentación de PowerPoint</vt:lpstr>
      <vt:lpstr>Ejemplos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ESTUDIO</dc:title>
  <dc:creator>JOSE VINICIO PENA ROMAN</dc:creator>
  <cp:lastModifiedBy>JOSE VINICIO PENA ROMAN</cp:lastModifiedBy>
  <cp:revision>1</cp:revision>
  <dcterms:created xsi:type="dcterms:W3CDTF">2022-04-09T14:42:19Z</dcterms:created>
  <dcterms:modified xsi:type="dcterms:W3CDTF">2022-04-09T18:22:36Z</dcterms:modified>
</cp:coreProperties>
</file>