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72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80B034-E5B0-4B51-9A55-04CD88606298}" v="15" dt="2024-08-13T22:05:40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015" autoAdjust="0"/>
    <p:restoredTop sz="94660"/>
  </p:normalViewPr>
  <p:slideViewPr>
    <p:cSldViewPr snapToGrid="0">
      <p:cViewPr varScale="1">
        <p:scale>
          <a:sx n="65" d="100"/>
          <a:sy n="65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9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2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5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3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6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3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8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0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6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0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91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53698-AB4F-E8CE-08AB-904CC5D39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000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60390C-0E4C-4682-8246-AFA2E4985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A87F4-FB8A-4D91-B3F3-DFA78E0CC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3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3480" y="4277802"/>
            <a:ext cx="6022449" cy="1622451"/>
          </a:xfrm>
        </p:spPr>
        <p:txBody>
          <a:bodyPr>
            <a:normAutofit/>
          </a:bodyPr>
          <a:lstStyle/>
          <a:p>
            <a:pPr algn="r"/>
            <a:r>
              <a:rPr lang="en-US" sz="6000"/>
              <a:t>CallMeMaybe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2A90F-45C2-4C9B-BAF6-9CE1F546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7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Llamadas perdidas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E28A9-020D-F816-AE37-BAB8018FE271}"/>
              </a:ext>
            </a:extLst>
          </p:cNvPr>
          <p:cNvSpPr txBox="1"/>
          <p:nvPr/>
        </p:nvSpPr>
        <p:spPr>
          <a:xfrm>
            <a:off x="2896864" y="5569545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Podemos analizar qué porcentaje de llamadas son perdidas y si hay alguna correlación con la dirección de las llamadas o el operador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953AEC-BD04-EAC0-71B7-6C83FEDF1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44" y="1864899"/>
            <a:ext cx="7120511" cy="370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Duración llamadas internas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84C7A-2ED2-533D-0415-2D431D4B6F86}"/>
              </a:ext>
            </a:extLst>
          </p:cNvPr>
          <p:cNvSpPr txBox="1"/>
          <p:nvPr/>
        </p:nvSpPr>
        <p:spPr>
          <a:xfrm>
            <a:off x="2533035" y="5569545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Aquí podemos explorar si las llamadas internas (dentro de la misma organización) difieren de las externas en términos de duración y frecuencia.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EB1E48-A885-7367-E291-7F04A64E0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035" y="1602777"/>
            <a:ext cx="7735497" cy="396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1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Matriz correlación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49181A-FFB6-A71C-CB24-B89B9E30D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49" y="2093976"/>
            <a:ext cx="448690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5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D1EEDDBF-B5EA-D51C-356D-3713B1D7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85" b="-1"/>
          <a:stretch/>
        </p:blipFill>
        <p:spPr>
          <a:xfrm>
            <a:off x="1" y="10"/>
            <a:ext cx="7552944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pPr rtl="0">
              <a:buFont typeface="+mj-lt"/>
              <a:buAutoNum type="arabicPeriod"/>
            </a:pPr>
            <a:r>
              <a:rPr lang="es-ES" sz="1800" b="0" i="0">
                <a:effectLst/>
                <a:latin typeface="Helvetica Neue"/>
              </a:rPr>
              <a:t>Descripción de los datos.</a:t>
            </a:r>
          </a:p>
          <a:p>
            <a:pPr rtl="0">
              <a:buFont typeface="+mj-lt"/>
              <a:buAutoNum type="arabicPeriod"/>
            </a:pPr>
            <a:r>
              <a:rPr lang="es-ES" sz="1800" b="0" i="0">
                <a:effectLst/>
                <a:latin typeface="Helvetica Neue"/>
              </a:rPr>
              <a:t>Análisis de datos.</a:t>
            </a:r>
          </a:p>
          <a:p>
            <a:pPr rtl="0">
              <a:buFont typeface="+mj-lt"/>
              <a:buAutoNum type="arabicPeriod"/>
            </a:pPr>
            <a:r>
              <a:rPr lang="es-ES" sz="1800" b="0" i="0">
                <a:effectLst/>
                <a:latin typeface="Helvetica Neue"/>
              </a:rPr>
              <a:t>Presentación de los datos.</a:t>
            </a:r>
          </a:p>
        </p:txBody>
      </p:sp>
    </p:spTree>
    <p:extLst>
      <p:ext uri="{BB962C8B-B14F-4D97-AF65-F5344CB8AC3E}">
        <p14:creationId xmlns:p14="http://schemas.microsoft.com/office/powerpoint/2010/main" val="405337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Data description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FBC235-266E-F66C-819F-24F630AF5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154" y="1848362"/>
            <a:ext cx="567769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7544" y="1382165"/>
            <a:ext cx="4869179" cy="1517984"/>
          </a:xfrm>
        </p:spPr>
        <p:txBody>
          <a:bodyPr>
            <a:normAutofit/>
          </a:bodyPr>
          <a:lstStyle/>
          <a:p>
            <a:r>
              <a:rPr lang="es-ES" sz="4800">
                <a:solidFill>
                  <a:srgbClr val="000000"/>
                </a:solidFill>
              </a:rPr>
              <a:t>Exploración de datos</a:t>
            </a:r>
            <a:endParaRPr lang="en-US" sz="4800">
              <a:solidFill>
                <a:srgbClr val="000000"/>
              </a:solidFill>
            </a:endParaRPr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F40DEFCB-1332-AFE1-CD5F-CC6735C4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01" r="15713" b="-1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s-ES" sz="1700" dirty="0">
                <a:solidFill>
                  <a:srgbClr val="000000"/>
                </a:solidFill>
              </a:rPr>
              <a:t>Para la exploración de datos y preparación de datos se hicieron las siguientes acciones</a:t>
            </a:r>
          </a:p>
          <a:p>
            <a:endParaRPr lang="es-ES" sz="17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700" dirty="0">
                <a:solidFill>
                  <a:srgbClr val="000000"/>
                </a:solidFill>
              </a:rPr>
              <a:t>Verificar data sets</a:t>
            </a:r>
          </a:p>
          <a:p>
            <a:pPr marL="0" indent="0">
              <a:buNone/>
            </a:pPr>
            <a:r>
              <a:rPr lang="es-ES" sz="1700" dirty="0">
                <a:solidFill>
                  <a:srgbClr val="000000"/>
                </a:solidFill>
              </a:rPr>
              <a:t>Verificar duplicados en todos los </a:t>
            </a:r>
            <a:r>
              <a:rPr lang="es-ES" sz="1700" dirty="0" err="1">
                <a:solidFill>
                  <a:srgbClr val="000000"/>
                </a:solidFill>
              </a:rPr>
              <a:t>datasets</a:t>
            </a:r>
            <a:endParaRPr lang="es-ES" sz="17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s-ES" sz="1700" dirty="0">
                <a:solidFill>
                  <a:srgbClr val="000000"/>
                </a:solidFill>
              </a:rPr>
              <a:t>Verificar y manejar valores nulos/ausentes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7064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68A6-4246-B5D6-5F22-49EBAF94A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Dashboard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8CDBD-9B88-A55B-A202-04AC79AA4433}"/>
              </a:ext>
            </a:extLst>
          </p:cNvPr>
          <p:cNvSpPr txBox="1"/>
          <p:nvPr/>
        </p:nvSpPr>
        <p:spPr>
          <a:xfrm>
            <a:off x="1069848" y="2828836"/>
            <a:ext cx="10271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https://public.tableau.com/views/Llamadas_17235841089550/Dashboard1?:language=en-US&amp;publish=yes&amp;:sid=&amp;:redirect=auth&amp;:display_count=n&amp;:origin=viz_share_link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35AB1F-D96B-523D-9594-50A08656A8C0}"/>
              </a:ext>
            </a:extLst>
          </p:cNvPr>
          <p:cNvSpPr txBox="1"/>
          <p:nvPr/>
        </p:nvSpPr>
        <p:spPr>
          <a:xfrm>
            <a:off x="1069847" y="4210027"/>
            <a:ext cx="10058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https://public.tableau.com/app/profile/jessica.romero3729/viz/Llamadas_17235841089550/Dashboard1?publish=yes</a:t>
            </a:r>
          </a:p>
        </p:txBody>
      </p:sp>
    </p:spTree>
    <p:extLst>
      <p:ext uri="{BB962C8B-B14F-4D97-AF65-F5344CB8AC3E}">
        <p14:creationId xmlns:p14="http://schemas.microsoft.com/office/powerpoint/2010/main" val="247352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histogramas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511A83-3909-3BB6-8ABF-CC4C24B732B0}"/>
              </a:ext>
            </a:extLst>
          </p:cNvPr>
          <p:cNvSpPr txBox="1"/>
          <p:nvPr/>
        </p:nvSpPr>
        <p:spPr>
          <a:xfrm>
            <a:off x="2468160" y="5710566"/>
            <a:ext cx="725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Distribución de llamadas: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7ADDC-DD11-969E-9328-597ADA499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00" y="1772008"/>
            <a:ext cx="5297000" cy="36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Dirección de llamadas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2827B-B767-ED96-AE3F-EC81FA2E4D2F}"/>
              </a:ext>
            </a:extLst>
          </p:cNvPr>
          <p:cNvSpPr txBox="1"/>
          <p:nvPr/>
        </p:nvSpPr>
        <p:spPr>
          <a:xfrm>
            <a:off x="2857824" y="5763102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Podemos analizar cómo la duración de las llamadas varía según la salida y la entrada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8E277-CCE4-47D8-8AE8-57265120E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446" y="1736007"/>
            <a:ext cx="5137107" cy="36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Planes tarifarios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16773-4407-7F5B-D288-184F6948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85" y="1861351"/>
            <a:ext cx="5075871" cy="3682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D8AA8-8E01-CB12-4F89-A7640C8B2BC7}"/>
              </a:ext>
            </a:extLst>
          </p:cNvPr>
          <p:cNvSpPr txBox="1"/>
          <p:nvPr/>
        </p:nvSpPr>
        <p:spPr>
          <a:xfrm>
            <a:off x="2857824" y="5763102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Podemos analizar cómo la duración de las llamadas varía según el plan tarifario para entender si ciertos planes tienden a ser usados más intensamente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1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FF19-1A97-855D-EE50-E55B913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Duración de las Llamadas en Relación con el Plan Tarifario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9BCA0F-2974-8503-8CD6-32F5B90DC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94" y="2093976"/>
            <a:ext cx="8259328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706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</TotalTime>
  <Words>235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Helvetica Neue</vt:lpstr>
      <vt:lpstr>Rockwell</vt:lpstr>
      <vt:lpstr>Rockwell Condensed</vt:lpstr>
      <vt:lpstr>Wingdings</vt:lpstr>
      <vt:lpstr>Wood Type</vt:lpstr>
      <vt:lpstr>CallMeMaybe</vt:lpstr>
      <vt:lpstr>Contents</vt:lpstr>
      <vt:lpstr>Data description</vt:lpstr>
      <vt:lpstr>Exploración de datos</vt:lpstr>
      <vt:lpstr>Dashboard</vt:lpstr>
      <vt:lpstr>histogramas</vt:lpstr>
      <vt:lpstr>Dirección de llamadas</vt:lpstr>
      <vt:lpstr>Planes tarifarios</vt:lpstr>
      <vt:lpstr>Duración de las Llamadas en Relación con el Plan Tarifario</vt:lpstr>
      <vt:lpstr>Llamadas perdidas</vt:lpstr>
      <vt:lpstr>Duración llamadas internas</vt:lpstr>
      <vt:lpstr>Matriz correlación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Romero</dc:creator>
  <cp:lastModifiedBy>Jessica Romero</cp:lastModifiedBy>
  <cp:revision>3</cp:revision>
  <dcterms:created xsi:type="dcterms:W3CDTF">2024-07-17T14:23:22Z</dcterms:created>
  <dcterms:modified xsi:type="dcterms:W3CDTF">2024-08-13T22:21:31Z</dcterms:modified>
</cp:coreProperties>
</file>