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2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The LA</a:t>
            </a:r>
            <a:br>
              <a:rPr lang="en-US" sz="7200" dirty="0"/>
            </a:br>
            <a:r>
              <a:rPr lang="en-US" sz="7200" dirty="0"/>
              <a:t>Restaurants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47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Promedio de asientos por tipo de restaurante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E755-1652-4740-F9B7-30FAB5C8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64" y="1690688"/>
            <a:ext cx="5458587" cy="3753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E28A9-020D-F816-AE37-BAB8018FE271}"/>
              </a:ext>
            </a:extLst>
          </p:cNvPr>
          <p:cNvSpPr txBox="1"/>
          <p:nvPr/>
        </p:nvSpPr>
        <p:spPr>
          <a:xfrm>
            <a:off x="2896864" y="5569545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Número de Asientos por Tipo de Restaurante: Algunos tipos de restaurantes tienen un mayor número promedio de asientos.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10 mejores calles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03406-E2D5-1302-1119-F3F357F2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25" y="1404655"/>
            <a:ext cx="5772956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84C7A-2ED2-533D-0415-2D431D4B6F86}"/>
              </a:ext>
            </a:extLst>
          </p:cNvPr>
          <p:cNvSpPr txBox="1"/>
          <p:nvPr/>
        </p:nvSpPr>
        <p:spPr>
          <a:xfrm>
            <a:off x="2533035" y="5569545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Distribución Geográfica: Las calles con más restaurantes muestran tendencias específicas en términos de número de asientos.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Distribución del número de asientos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E6D7C-AFE4-328E-81DD-55BAC42D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51" y="1814238"/>
            <a:ext cx="5722411" cy="41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467601" cy="5947568"/>
          </a:xfrm>
        </p:spPr>
        <p:txBody>
          <a:bodyPr anchor="ctr">
            <a:normAutofit/>
          </a:bodyPr>
          <a:lstStyle/>
          <a:p>
            <a:pPr algn="l" rtl="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Descripción de los datos.</a:t>
            </a:r>
          </a:p>
          <a:p>
            <a:pPr algn="l" rtl="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Análisis de datos.</a:t>
            </a:r>
          </a:p>
          <a:p>
            <a:pPr algn="l" rtl="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Presentación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405337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description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EB7D5-E3F5-6E08-13E2-6ED6FA93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97" y="4062041"/>
            <a:ext cx="5857003" cy="177189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E0E1148B-3446-3AEB-BC4D-29EF82050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1058" y="1564853"/>
            <a:ext cx="591854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Tabla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rest_data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object_name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 —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nombre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establecimiento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uisse Int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 —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establecimiento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pertenece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cadena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(TRUE/FALSE)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object_type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 —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tipo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establecimiento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uisse Int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 —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dirección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uisse Int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 —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número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uisse Intl"/>
              </a:rPr>
              <a:t> de asientos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Exploración de datos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O" dirty="0"/>
              <a:t>Para la exploración de datos y preparación de datos se hicieron las siguientes acciones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Verificar data sets</a:t>
            </a:r>
          </a:p>
          <a:p>
            <a:pPr marL="0" indent="0">
              <a:buNone/>
            </a:pPr>
            <a:r>
              <a:rPr lang="es-ES" dirty="0"/>
              <a:t>Verificar duplicados en todos los </a:t>
            </a:r>
            <a:r>
              <a:rPr lang="es-ES" dirty="0" err="1"/>
              <a:t>datasets</a:t>
            </a:r>
            <a:endParaRPr lang="es-CO" dirty="0"/>
          </a:p>
          <a:p>
            <a:pPr marL="0" indent="0">
              <a:buNone/>
            </a:pPr>
            <a:r>
              <a:rPr lang="es-ES" dirty="0"/>
              <a:t>Bucle en los encabezados poniendo todo en minúsculas</a:t>
            </a:r>
          </a:p>
          <a:p>
            <a:pPr marL="0" indent="0">
              <a:buNone/>
            </a:pPr>
            <a:r>
              <a:rPr lang="es-ES" dirty="0"/>
              <a:t>Verificar y manejar valores nulos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0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>
                <a:hlinkClick r:id="rId2" action="ppaction://hlinksldjump"/>
              </a:rPr>
              <a:t>Tipos de establecimientos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Establecimientos que son cadena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Establecimiento que usualmente es cadena</a:t>
            </a:r>
            <a:endParaRPr lang="es-ES" dirty="0"/>
          </a:p>
          <a:p>
            <a:r>
              <a:rPr lang="es-ES" dirty="0">
                <a:hlinkClick r:id="rId5" action="ppaction://hlinksldjump"/>
              </a:rPr>
              <a:t>Características de las cadenas</a:t>
            </a:r>
            <a:endParaRPr lang="es-ES" dirty="0"/>
          </a:p>
          <a:p>
            <a:r>
              <a:rPr lang="es-ES" dirty="0">
                <a:hlinkClick r:id="rId6" action="ppaction://hlinksldjump"/>
              </a:rPr>
              <a:t>Promedio de asientos por tipo de restaurante</a:t>
            </a:r>
            <a:endParaRPr lang="es-ES" dirty="0"/>
          </a:p>
          <a:p>
            <a:r>
              <a:rPr lang="es-ES" dirty="0">
                <a:hlinkClick r:id="rId7" action="ppaction://hlinksldjump"/>
              </a:rPr>
              <a:t>10 mejores calles</a:t>
            </a:r>
            <a:endParaRPr lang="es-ES" dirty="0"/>
          </a:p>
          <a:p>
            <a:r>
              <a:rPr lang="es-ES" dirty="0">
                <a:hlinkClick r:id="rId8" action="ppaction://hlinksldjump"/>
              </a:rPr>
              <a:t>Distribución del número de asientos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Tipos de establecimientos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0A14E-02F2-D696-DB09-A68A0F8A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58" y="1566602"/>
            <a:ext cx="5715798" cy="3724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11A83-3909-3BB6-8ABF-CC4C24B732B0}"/>
              </a:ext>
            </a:extLst>
          </p:cNvPr>
          <p:cNvSpPr txBox="1"/>
          <p:nvPr/>
        </p:nvSpPr>
        <p:spPr>
          <a:xfrm>
            <a:off x="2606777" y="5498294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Tipos de Establecimientos: La mayoría de los restaurantes pertenecen a categorías específicas, algunas de las cuales son más prevalentes como cadenas.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Establecimientos que son cadena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3E772-B9F6-3085-1656-0F425D5E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15" y="1623760"/>
            <a:ext cx="5906324" cy="3610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42827B-B767-ED96-AE3F-EC81FA2E4D2F}"/>
              </a:ext>
            </a:extLst>
          </p:cNvPr>
          <p:cNvSpPr txBox="1"/>
          <p:nvPr/>
        </p:nvSpPr>
        <p:spPr>
          <a:xfrm>
            <a:off x="2776181" y="5386071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Cadenas vs No Cadenas: Hay una proporción significativa de restaurantes que pertenecen a cadenas, y ciertos tipos de establecimientos son más propensos a ser cadenas.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Establecimiento que usualmente es cadena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AC7F5-5E2E-B337-06AA-9949AFF8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83" y="1610167"/>
            <a:ext cx="5772956" cy="376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260F4-C38A-AAFF-5A22-232AA0256310}"/>
              </a:ext>
            </a:extLst>
          </p:cNvPr>
          <p:cNvSpPr txBox="1"/>
          <p:nvPr/>
        </p:nvSpPr>
        <p:spPr>
          <a:xfrm>
            <a:off x="2725283" y="5569545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Número de Asientos en Cadenas: Las cadenas tienden a tener múltiples establecimientos con un número moderado de asientos en promedio.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1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Características de las cadenas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AB27F-5CBC-DDA1-6CB9-2AEE4E2B2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236" y="2157965"/>
            <a:ext cx="5772956" cy="3458058"/>
          </a:xfrm>
        </p:spPr>
      </p:pic>
    </p:spTree>
    <p:extLst>
      <p:ext uri="{BB962C8B-B14F-4D97-AF65-F5344CB8AC3E}">
        <p14:creationId xmlns:p14="http://schemas.microsoft.com/office/powerpoint/2010/main" val="590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Web6C5D</Template>
  <TotalTime>47</TotalTime>
  <Words>276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Helvetica Neue</vt:lpstr>
      <vt:lpstr>Suisse Intl</vt:lpstr>
      <vt:lpstr>Office Theme</vt:lpstr>
      <vt:lpstr>The LA Restaurants</vt:lpstr>
      <vt:lpstr>Contents</vt:lpstr>
      <vt:lpstr>Data description</vt:lpstr>
      <vt:lpstr>Exploración de datos</vt:lpstr>
      <vt:lpstr>Data Analysis</vt:lpstr>
      <vt:lpstr>Tipos de establecimientos</vt:lpstr>
      <vt:lpstr>Establecimientos que son cadena</vt:lpstr>
      <vt:lpstr>Establecimiento que usualmente es cadena</vt:lpstr>
      <vt:lpstr>Características de las cadenas</vt:lpstr>
      <vt:lpstr>Promedio de asientos por tipo de restaurante</vt:lpstr>
      <vt:lpstr>10 mejores calles</vt:lpstr>
      <vt:lpstr>Distribución del número de asientos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Romero</dc:creator>
  <cp:lastModifiedBy>Jessica Romero</cp:lastModifiedBy>
  <cp:revision>2</cp:revision>
  <dcterms:created xsi:type="dcterms:W3CDTF">2024-07-17T14:23:22Z</dcterms:created>
  <dcterms:modified xsi:type="dcterms:W3CDTF">2024-07-17T15:12:27Z</dcterms:modified>
</cp:coreProperties>
</file>