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11EC-3E22-C8FA-2521-5C803749F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Socket-Based Networked File Sharing Cloud Server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D44A8-7640-0FC3-B3B0-0CEB22A81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Romeo, Rose Montgomery, Kelly </a:t>
            </a:r>
            <a:r>
              <a:rPr lang="en-US" dirty="0" err="1"/>
              <a:t>Resetar</a:t>
            </a:r>
            <a:r>
              <a:rPr lang="en-US" dirty="0"/>
              <a:t>, and Hannah </a:t>
            </a:r>
            <a:r>
              <a:rPr lang="en-US" dirty="0" err="1"/>
              <a:t>Vutuan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3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FA7-07D3-0060-370A-3B6459C8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D61F-901A-E628-773F-DAB800EB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884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</TotalTime>
  <Words>20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Socket-Based Networked File Sharing Cloud Server Project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Romeo, Joseph</dc:creator>
  <cp:lastModifiedBy>Romeo, Joseph</cp:lastModifiedBy>
  <cp:revision>1</cp:revision>
  <dcterms:created xsi:type="dcterms:W3CDTF">2024-11-24T21:35:13Z</dcterms:created>
  <dcterms:modified xsi:type="dcterms:W3CDTF">2024-11-24T21:37:51Z</dcterms:modified>
</cp:coreProperties>
</file>