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B-B566-4043-BA09-45E32606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3C75-54FC-4574-A1EC-EE0C8278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411E-5E51-4D0C-A795-07C342FD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5022-B198-4DB9-8723-00E1872F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B8BA-F2CE-4DBB-ACD6-E79DE028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6700-44EA-411E-A755-10678BE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75B3-43BA-4CCC-A147-F17BB533C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30AB-20E0-49F6-A8B0-D3F42CC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E0F2-B60F-4617-97F2-62FB8852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5136-E95D-49AB-876C-0BB801BF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0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44AA-57CB-4BF5-9758-28DDE1B4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A2DE2-CB27-48DE-B2E4-36118F9F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5FC7-9690-4E33-B332-8E6CC204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C9C7-8239-4EC6-B28E-153DC83C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BE91-9CD7-4331-A700-3576A949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FCA7-DB1C-42D3-ACEE-6949A617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14D2-F840-4046-8091-CCD4B686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ECF7-CC8C-412F-99EC-BB5109C9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CF02-BC89-40A0-9195-ECF1C1A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68A0-EBC5-47E0-8753-21CA6310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75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AC2C-152A-4E34-9F05-611A36C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F404-DA30-4C5C-AD41-A8F37541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177C-8AEF-4896-975A-89EC27AD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36F8-0B17-45C7-9424-F7A6555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3B47C-4C0C-4805-8DB9-A3B7BCFD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3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0F2F-9851-4062-9D8C-D73E7E2B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BBFD-B314-417D-AE61-23560E1F1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F0512-F723-40B0-A0E3-A64635D7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27BE-CCBA-4AB7-80AD-A178B442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BAE5E-DB1A-40A0-8859-1986D88F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59D1-6D91-43EC-BF47-AC6EF95D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24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2E16-C5E5-49CA-8D15-B9369C5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0969D-B5AC-4A08-87D9-535E2EF0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5E24A-9FFB-47C9-B9FF-6EE01DFB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8411-FC6B-4F5D-8863-2308FF45F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5AD9B-6E95-4823-8D9E-921783C0F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88F1E-F476-456A-9354-2819652E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B926-10DB-445C-B871-2512A68A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3AC35-57AC-4890-9786-F567EAD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31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B42B-2A18-49F8-8CF1-060BEF79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DBA88-D5AE-46B5-985A-A56CA4ED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FCF0-8589-42FE-9212-8F35C07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78F7E-C2C5-4574-A31F-CC5D5BC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E522-908D-4708-815B-B3177AC8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3F08C-06BE-468D-96A7-5E1FF179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4345-F250-4AB2-9462-B21C4FE7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7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2247-26A5-4A9B-9C71-6CBC4CCD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DE6F-8F1F-4434-8620-969BD879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60F9-FB61-4E90-91EF-C4551E18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3668A-4E52-4BB4-B1CD-E9514991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363E-3BA1-4B04-AA83-19AD746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9B7B-00C0-4A1C-91F0-E60AEB09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5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D1A7-C388-43D8-9425-2C4EE6D8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01D6-AFF8-4431-A1FE-B5923A746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B7739-FBEE-4C4B-9038-286E0BAB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FED60-E824-41BC-876C-4C9BB242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1990-6FB2-43EC-A8E0-C4B10D03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C66A-E1D3-4786-9388-B37FD47B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49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7046C-C5C6-47C0-85C1-768A2B0E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D8F0-C517-4100-BC63-A954885C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DB63-FC98-449F-B307-D635F3B9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D163-026A-4762-88D7-13FB4E3A3418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8647-E258-4762-A4B4-854EA0484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E5A3-5CC3-43AD-A1D1-D9747E24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B7F5-054A-4E08-B2BA-BCA9034F5D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2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54C9-12CE-4204-845E-000A832A2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EE35A-DF2A-4B05-902F-078E92055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4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40A8-377D-4FD2-909F-BD18DE3A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  <a:endParaRPr lang="de-DE" dirty="0"/>
          </a:p>
        </p:txBody>
      </p:sp>
      <p:pic>
        <p:nvPicPr>
          <p:cNvPr id="5" name="Content Placeholder 4" descr="A picture containing text, lock, metalware&#10;&#10;Description automatically generated">
            <a:extLst>
              <a:ext uri="{FF2B5EF4-FFF2-40B4-BE49-F238E27FC236}">
                <a16:creationId xmlns:a16="http://schemas.microsoft.com/office/drawing/2014/main" id="{3F501AA0-7BD2-4F24-9FBF-2C5CD00A9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6243" y="1690688"/>
            <a:ext cx="4351338" cy="4351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0B250A-68B0-4D47-BA65-F810FAC2C2D2}"/>
              </a:ext>
            </a:extLst>
          </p:cNvPr>
          <p:cNvSpPr txBox="1"/>
          <p:nvPr/>
        </p:nvSpPr>
        <p:spPr>
          <a:xfrm>
            <a:off x="5372350" y="3382834"/>
            <a:ext cx="3145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Rage Italic" panose="03070502040507070304" pitchFamily="66" charset="0"/>
              </a:rPr>
              <a:t>5</a:t>
            </a:r>
            <a:endParaRPr lang="de-DE" sz="2400" dirty="0">
              <a:latin typeface="Rage Italic" panose="030705020405070703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D6272-9F6C-4B3C-B85A-15A8D92EB76E}"/>
              </a:ext>
            </a:extLst>
          </p:cNvPr>
          <p:cNvSpPr txBox="1"/>
          <p:nvPr/>
        </p:nvSpPr>
        <p:spPr>
          <a:xfrm>
            <a:off x="5756281" y="3382834"/>
            <a:ext cx="2648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Rage Italic" panose="03070502040507070304" pitchFamily="66" charset="0"/>
              </a:rPr>
              <a:t>1</a:t>
            </a:r>
            <a:endParaRPr lang="de-DE" sz="2400" dirty="0">
              <a:latin typeface="Rage Italic" panose="030705020405070703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3299D-6413-40F6-BCFF-12C4717112CF}"/>
              </a:ext>
            </a:extLst>
          </p:cNvPr>
          <p:cNvSpPr txBox="1"/>
          <p:nvPr/>
        </p:nvSpPr>
        <p:spPr>
          <a:xfrm>
            <a:off x="6081574" y="3382834"/>
            <a:ext cx="3305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Rage Italic" panose="03070502040507070304" pitchFamily="66" charset="0"/>
              </a:rPr>
              <a:t>4</a:t>
            </a:r>
            <a:endParaRPr lang="de-DE" sz="2400" dirty="0">
              <a:latin typeface="Rage Italic" panose="03070502040507070304" pitchFamily="66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0EA36EE-3E63-4B28-A9C3-82D04F74F5BE}"/>
              </a:ext>
            </a:extLst>
          </p:cNvPr>
          <p:cNvSpPr/>
          <p:nvPr/>
        </p:nvSpPr>
        <p:spPr>
          <a:xfrm>
            <a:off x="5378761" y="2824843"/>
            <a:ext cx="301686" cy="2600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CEBF1C-820D-4051-A9F4-A40E4AB19BCE}"/>
              </a:ext>
            </a:extLst>
          </p:cNvPr>
          <p:cNvSpPr/>
          <p:nvPr/>
        </p:nvSpPr>
        <p:spPr>
          <a:xfrm>
            <a:off x="5737846" y="2824843"/>
            <a:ext cx="301686" cy="2600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8D31DB5-D16A-424F-AAAC-F06B0627312E}"/>
              </a:ext>
            </a:extLst>
          </p:cNvPr>
          <p:cNvSpPr/>
          <p:nvPr/>
        </p:nvSpPr>
        <p:spPr>
          <a:xfrm>
            <a:off x="6096000" y="2824843"/>
            <a:ext cx="301686" cy="2600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931B7F8-C173-491F-B098-5D964B69CD25}"/>
              </a:ext>
            </a:extLst>
          </p:cNvPr>
          <p:cNvSpPr/>
          <p:nvPr/>
        </p:nvSpPr>
        <p:spPr>
          <a:xfrm rot="10800000">
            <a:off x="6095998" y="4085997"/>
            <a:ext cx="301686" cy="26007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93E90B9-B849-43EA-946E-BE2C63CACE9B}"/>
              </a:ext>
            </a:extLst>
          </p:cNvPr>
          <p:cNvSpPr/>
          <p:nvPr/>
        </p:nvSpPr>
        <p:spPr>
          <a:xfrm rot="10800000">
            <a:off x="5737380" y="4085996"/>
            <a:ext cx="301686" cy="26007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05A9578-41B0-4001-A3B2-89D5039428B0}"/>
              </a:ext>
            </a:extLst>
          </p:cNvPr>
          <p:cNvSpPr/>
          <p:nvPr/>
        </p:nvSpPr>
        <p:spPr>
          <a:xfrm rot="10800000">
            <a:off x="5378761" y="4089035"/>
            <a:ext cx="301686" cy="26007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8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40A8-377D-4FD2-909F-BD18DE3A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  <a:endParaRPr lang="de-DE" dirty="0"/>
          </a:p>
        </p:txBody>
      </p:sp>
      <p:pic>
        <p:nvPicPr>
          <p:cNvPr id="5" name="Content Placeholder 4" descr="A picture containing text, lock, metalware&#10;&#10;Description automatically generated">
            <a:extLst>
              <a:ext uri="{FF2B5EF4-FFF2-40B4-BE49-F238E27FC236}">
                <a16:creationId xmlns:a16="http://schemas.microsoft.com/office/drawing/2014/main" id="{3F501AA0-7BD2-4F24-9FBF-2C5CD00A9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6243" y="1690688"/>
            <a:ext cx="4351338" cy="4351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0B250A-68B0-4D47-BA65-F810FAC2C2D2}"/>
              </a:ext>
            </a:extLst>
          </p:cNvPr>
          <p:cNvSpPr txBox="1"/>
          <p:nvPr/>
        </p:nvSpPr>
        <p:spPr>
          <a:xfrm>
            <a:off x="5372350" y="3382834"/>
            <a:ext cx="3145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Rage Italic" panose="03070502040507070304" pitchFamily="66" charset="0"/>
              </a:rPr>
              <a:t>7</a:t>
            </a:r>
            <a:endParaRPr lang="de-DE" sz="2400" dirty="0">
              <a:latin typeface="Rage Italic" panose="030705020405070703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D6272-9F6C-4B3C-B85A-15A8D92EB76E}"/>
              </a:ext>
            </a:extLst>
          </p:cNvPr>
          <p:cNvSpPr txBox="1"/>
          <p:nvPr/>
        </p:nvSpPr>
        <p:spPr>
          <a:xfrm>
            <a:off x="5732237" y="3382834"/>
            <a:ext cx="3129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Rage Italic" panose="03070502040507070304" pitchFamily="66" charset="0"/>
              </a:rPr>
              <a:t>7</a:t>
            </a:r>
            <a:endParaRPr lang="de-DE" sz="2400" dirty="0">
              <a:latin typeface="Rage Italic" panose="030705020405070703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3299D-6413-40F6-BCFF-12C4717112CF}"/>
              </a:ext>
            </a:extLst>
          </p:cNvPr>
          <p:cNvSpPr txBox="1"/>
          <p:nvPr/>
        </p:nvSpPr>
        <p:spPr>
          <a:xfrm>
            <a:off x="6090391" y="3382834"/>
            <a:ext cx="3129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Rage Italic" panose="03070502040507070304" pitchFamily="66" charset="0"/>
              </a:rPr>
              <a:t>7</a:t>
            </a:r>
            <a:endParaRPr lang="de-DE" sz="2400" dirty="0">
              <a:latin typeface="Rage Italic" panose="03070502040507070304" pitchFamily="66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0EA36EE-3E63-4B28-A9C3-82D04F74F5BE}"/>
              </a:ext>
            </a:extLst>
          </p:cNvPr>
          <p:cNvSpPr/>
          <p:nvPr/>
        </p:nvSpPr>
        <p:spPr>
          <a:xfrm>
            <a:off x="5378761" y="2824843"/>
            <a:ext cx="301686" cy="2600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CEBF1C-820D-4051-A9F4-A40E4AB19BCE}"/>
              </a:ext>
            </a:extLst>
          </p:cNvPr>
          <p:cNvSpPr/>
          <p:nvPr/>
        </p:nvSpPr>
        <p:spPr>
          <a:xfrm>
            <a:off x="5737846" y="2824843"/>
            <a:ext cx="301686" cy="2600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8D31DB5-D16A-424F-AAAC-F06B0627312E}"/>
              </a:ext>
            </a:extLst>
          </p:cNvPr>
          <p:cNvSpPr/>
          <p:nvPr/>
        </p:nvSpPr>
        <p:spPr>
          <a:xfrm>
            <a:off x="6096000" y="2824843"/>
            <a:ext cx="301686" cy="2600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931B7F8-C173-491F-B098-5D964B69CD25}"/>
              </a:ext>
            </a:extLst>
          </p:cNvPr>
          <p:cNvSpPr/>
          <p:nvPr/>
        </p:nvSpPr>
        <p:spPr>
          <a:xfrm rot="10800000">
            <a:off x="6095998" y="4085997"/>
            <a:ext cx="301686" cy="26007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93E90B9-B849-43EA-946E-BE2C63CACE9B}"/>
              </a:ext>
            </a:extLst>
          </p:cNvPr>
          <p:cNvSpPr/>
          <p:nvPr/>
        </p:nvSpPr>
        <p:spPr>
          <a:xfrm rot="10800000">
            <a:off x="5737380" y="4085996"/>
            <a:ext cx="301686" cy="26007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05A9578-41B0-4001-A3B2-89D5039428B0}"/>
              </a:ext>
            </a:extLst>
          </p:cNvPr>
          <p:cNvSpPr/>
          <p:nvPr/>
        </p:nvSpPr>
        <p:spPr>
          <a:xfrm rot="10800000">
            <a:off x="5378761" y="4089035"/>
            <a:ext cx="301686" cy="26007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D3C9C-79E5-4623-B583-E2308E5C8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91" r="53254" b="34654"/>
          <a:stretch/>
        </p:blipFill>
        <p:spPr>
          <a:xfrm flipV="1">
            <a:off x="2979878" y="2680720"/>
            <a:ext cx="2034788" cy="12647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1FD11C-17BF-41D9-BFEA-0CF7DE1A5DCF}"/>
              </a:ext>
            </a:extLst>
          </p:cNvPr>
          <p:cNvSpPr/>
          <p:nvPr/>
        </p:nvSpPr>
        <p:spPr>
          <a:xfrm>
            <a:off x="3230089" y="3945442"/>
            <a:ext cx="1796453" cy="691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A622-77C7-4E61-ABFF-54D3493A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7BAB-1E3C-4A2B-B6A6-01991784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12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Kombinationen</a:t>
            </a:r>
            <a:endParaRPr lang="en-US" dirty="0"/>
          </a:p>
          <a:p>
            <a:pPr lvl="1"/>
            <a:r>
              <a:rPr lang="en-US" dirty="0"/>
              <a:t>1. Rad: 4,5,6,7</a:t>
            </a:r>
          </a:p>
          <a:p>
            <a:pPr lvl="1"/>
            <a:r>
              <a:rPr lang="en-US" dirty="0"/>
              <a:t>2. Rad: 5,6,7</a:t>
            </a:r>
          </a:p>
          <a:p>
            <a:pPr lvl="1"/>
            <a:r>
              <a:rPr lang="en-US" dirty="0"/>
              <a:t>3. Rad: 7</a:t>
            </a:r>
          </a:p>
          <a:p>
            <a:r>
              <a:rPr lang="en-US" dirty="0"/>
              <a:t>1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/>
              <a:t>Kombination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Microsoft Edge</a:t>
            </a:r>
          </a:p>
          <a:p>
            <a:r>
              <a:rPr lang="en-US" dirty="0"/>
              <a:t>Or possibly Firefox</a:t>
            </a:r>
          </a:p>
          <a:p>
            <a:r>
              <a:rPr lang="en-US" dirty="0"/>
              <a:t>Font (hand writing!)</a:t>
            </a:r>
          </a:p>
        </p:txBody>
      </p:sp>
    </p:spTree>
    <p:extLst>
      <p:ext uri="{BB962C8B-B14F-4D97-AF65-F5344CB8AC3E}">
        <p14:creationId xmlns:p14="http://schemas.microsoft.com/office/powerpoint/2010/main" val="21633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Rage Italic</vt:lpstr>
      <vt:lpstr>Office Theme</vt:lpstr>
      <vt:lpstr>PowerPoint Presentation</vt:lpstr>
      <vt:lpstr>Closed</vt:lpstr>
      <vt:lpstr>Open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 Schmidt</dc:creator>
  <cp:lastModifiedBy>Jörg Schmidt</cp:lastModifiedBy>
  <cp:revision>5</cp:revision>
  <dcterms:created xsi:type="dcterms:W3CDTF">2020-11-02T16:52:29Z</dcterms:created>
  <dcterms:modified xsi:type="dcterms:W3CDTF">2020-11-02T18:05:00Z</dcterms:modified>
</cp:coreProperties>
</file>