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D1B4-F5C2-477C-8601-59A3C0A58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C02EC-9CE0-43F0-A5A4-4E401AF75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6D3F-B962-4C18-808F-0A3EBEB7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06E4-F7D4-42F7-B287-A5879290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2D4E1-58DF-47AD-8F79-12C05BAB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9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ACEE-38D7-45C6-886B-EA200F8C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AFFC5-DD0D-4AB3-8B34-63C1AECB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C8D0-F0C1-4474-809C-B52DEA82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1A17-8DEC-4F81-90A7-904CDFDB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EC51-94D0-4A9D-B1DE-8210ABF0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21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88EBD-138D-4F91-B353-ABA927BC5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0973D-A3CE-4833-9B1C-380BC2A5E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E5D6-B938-4A17-ADE4-AF6E815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C894-8C7D-4CEF-A1D8-8D7F524C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A1A3-8640-4D06-8C49-F7B491BA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9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97CA-66F9-4E78-8839-ED15F3EF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3570-BA59-45B2-9FDE-36CC6D5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DE22-DE3E-4755-8164-89CAEBA4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17E2-3E8B-4A0D-B082-983D34F9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E1A7-3B1F-42AF-AF88-5C48A9FE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D3F4-2CD0-48A7-A47A-1C291D2B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E6627-6DC4-4BEB-84C2-8635BBF0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229C-84B1-4F42-AFB8-8643677B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E2D5-D334-4162-BC9D-440EFD21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1EA65-13C3-46B7-9D75-A32F88F0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61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AA72-B4A9-4809-8340-21A6A5FE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0B4F-D4EF-4DED-8C61-48D81AB68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1E699-3C1B-4039-A52F-5536FB3C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CC86-C247-43F2-8FF2-30C22E2A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472FF-4CBD-467B-8B8F-30C48130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4C9D-86DA-4DF3-BF5C-44B797E6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0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5739-EBF9-45FF-BA16-8C21B372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FAAC-69D6-4F7D-A5B6-00B243BE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0A1D-04F7-450E-A168-066D90336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6247A-743B-4166-9C87-C8506EC21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F2E25-6A20-4690-B40A-9B83DA312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5681-BB47-4A76-84B0-B2F42957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2209C-3775-4730-84F0-F46F874A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7B897-15AB-4E6D-A7E0-961C9820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47A-D797-4454-9D53-BE3A33EF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CB99-2D68-48D9-8129-8D7E9AAF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5A57C-CA3E-4A6F-92E4-DE36B84A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6AFA-B32E-4B88-BC35-35A9731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DE8B8-2EDB-4CDB-A833-BE2E0C1F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5A91-0CCA-4587-A5DA-86C487CC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8078F-E9A2-4278-A381-C67FD694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3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EA24-9FAD-4781-A45E-8A3A71F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879F-4D06-460F-B00B-592C9C86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C1B1-856E-4A5E-9F3F-902ADB8C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FFF9D-A413-4FF3-95CE-E6E592F9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4074-1F70-42A8-93A0-8CDB60A8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68CB0-B174-48B2-9DEF-6943B9C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73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7224-3CBD-4AC8-BFBD-73775740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264DD-AAB5-4AC9-A471-FE11B2A1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C2FF-017E-4D03-8357-4166EADFF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6627-89E7-456F-A6E5-F293E18B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FB647-9106-4830-A08F-60CD8DD1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5C3F9-B76A-4E68-9B5E-400C4DB7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46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1A927-DCCA-4645-A248-1D8E56B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8FD3-EEDD-4705-ADEA-C8C88824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330C-3248-4BFB-B484-01A45AFF7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7EA0-3C9D-4A68-819A-8BC311FD86AE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43A3C-0738-48DF-A021-0D0850324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FBFE-D9D5-40A8-9388-3F18C5156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AAF1-3020-4656-B1B1-4DDC700DD5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0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304F91-14EF-4986-A82B-43DAB106FEBB}"/>
              </a:ext>
            </a:extLst>
          </p:cNvPr>
          <p:cNvSpPr/>
          <p:nvPr/>
        </p:nvSpPr>
        <p:spPr>
          <a:xfrm>
            <a:off x="7895111" y="2230691"/>
            <a:ext cx="3642026" cy="878814"/>
          </a:xfrm>
          <a:custGeom>
            <a:avLst/>
            <a:gdLst>
              <a:gd name="connsiteX0" fmla="*/ 0 w 3642026"/>
              <a:gd name="connsiteY0" fmla="*/ 0 h 878814"/>
              <a:gd name="connsiteX1" fmla="*/ 570584 w 3642026"/>
              <a:gd name="connsiteY1" fmla="*/ 0 h 878814"/>
              <a:gd name="connsiteX2" fmla="*/ 1068328 w 3642026"/>
              <a:gd name="connsiteY2" fmla="*/ 0 h 878814"/>
              <a:gd name="connsiteX3" fmla="*/ 1602491 w 3642026"/>
              <a:gd name="connsiteY3" fmla="*/ 0 h 878814"/>
              <a:gd name="connsiteX4" fmla="*/ 2245916 w 3642026"/>
              <a:gd name="connsiteY4" fmla="*/ 0 h 878814"/>
              <a:gd name="connsiteX5" fmla="*/ 2816500 w 3642026"/>
              <a:gd name="connsiteY5" fmla="*/ 0 h 878814"/>
              <a:gd name="connsiteX6" fmla="*/ 3642026 w 3642026"/>
              <a:gd name="connsiteY6" fmla="*/ 0 h 878814"/>
              <a:gd name="connsiteX7" fmla="*/ 3642026 w 3642026"/>
              <a:gd name="connsiteY7" fmla="*/ 448195 h 878814"/>
              <a:gd name="connsiteX8" fmla="*/ 3642026 w 3642026"/>
              <a:gd name="connsiteY8" fmla="*/ 878814 h 878814"/>
              <a:gd name="connsiteX9" fmla="*/ 3035022 w 3642026"/>
              <a:gd name="connsiteY9" fmla="*/ 878814 h 878814"/>
              <a:gd name="connsiteX10" fmla="*/ 2500858 w 3642026"/>
              <a:gd name="connsiteY10" fmla="*/ 878814 h 878814"/>
              <a:gd name="connsiteX11" fmla="*/ 1821013 w 3642026"/>
              <a:gd name="connsiteY11" fmla="*/ 878814 h 878814"/>
              <a:gd name="connsiteX12" fmla="*/ 1250429 w 3642026"/>
              <a:gd name="connsiteY12" fmla="*/ 878814 h 878814"/>
              <a:gd name="connsiteX13" fmla="*/ 752685 w 3642026"/>
              <a:gd name="connsiteY13" fmla="*/ 878814 h 878814"/>
              <a:gd name="connsiteX14" fmla="*/ 0 w 3642026"/>
              <a:gd name="connsiteY14" fmla="*/ 878814 h 878814"/>
              <a:gd name="connsiteX15" fmla="*/ 0 w 3642026"/>
              <a:gd name="connsiteY15" fmla="*/ 456983 h 878814"/>
              <a:gd name="connsiteX16" fmla="*/ 0 w 3642026"/>
              <a:gd name="connsiteY16" fmla="*/ 0 h 87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42026" h="878814" fill="none" extrusionOk="0">
                <a:moveTo>
                  <a:pt x="0" y="0"/>
                </a:moveTo>
                <a:cubicBezTo>
                  <a:pt x="201427" y="-10756"/>
                  <a:pt x="410235" y="15933"/>
                  <a:pt x="570584" y="0"/>
                </a:cubicBezTo>
                <a:cubicBezTo>
                  <a:pt x="730933" y="-15933"/>
                  <a:pt x="893424" y="-21688"/>
                  <a:pt x="1068328" y="0"/>
                </a:cubicBezTo>
                <a:cubicBezTo>
                  <a:pt x="1243232" y="21688"/>
                  <a:pt x="1443667" y="23393"/>
                  <a:pt x="1602491" y="0"/>
                </a:cubicBezTo>
                <a:cubicBezTo>
                  <a:pt x="1761315" y="-23393"/>
                  <a:pt x="2014919" y="-23039"/>
                  <a:pt x="2245916" y="0"/>
                </a:cubicBezTo>
                <a:cubicBezTo>
                  <a:pt x="2476914" y="23039"/>
                  <a:pt x="2691895" y="9073"/>
                  <a:pt x="2816500" y="0"/>
                </a:cubicBezTo>
                <a:cubicBezTo>
                  <a:pt x="2941105" y="-9073"/>
                  <a:pt x="3276152" y="-41205"/>
                  <a:pt x="3642026" y="0"/>
                </a:cubicBezTo>
                <a:cubicBezTo>
                  <a:pt x="3644764" y="119778"/>
                  <a:pt x="3646527" y="335767"/>
                  <a:pt x="3642026" y="448195"/>
                </a:cubicBezTo>
                <a:cubicBezTo>
                  <a:pt x="3637525" y="560624"/>
                  <a:pt x="3655691" y="685203"/>
                  <a:pt x="3642026" y="878814"/>
                </a:cubicBezTo>
                <a:cubicBezTo>
                  <a:pt x="3398001" y="860855"/>
                  <a:pt x="3244076" y="866678"/>
                  <a:pt x="3035022" y="878814"/>
                </a:cubicBezTo>
                <a:cubicBezTo>
                  <a:pt x="2825968" y="890950"/>
                  <a:pt x="2675414" y="860413"/>
                  <a:pt x="2500858" y="878814"/>
                </a:cubicBezTo>
                <a:cubicBezTo>
                  <a:pt x="2326302" y="897215"/>
                  <a:pt x="2003010" y="860451"/>
                  <a:pt x="1821013" y="878814"/>
                </a:cubicBezTo>
                <a:cubicBezTo>
                  <a:pt x="1639017" y="897177"/>
                  <a:pt x="1388207" y="885059"/>
                  <a:pt x="1250429" y="878814"/>
                </a:cubicBezTo>
                <a:cubicBezTo>
                  <a:pt x="1112651" y="872569"/>
                  <a:pt x="997241" y="900050"/>
                  <a:pt x="752685" y="878814"/>
                </a:cubicBezTo>
                <a:cubicBezTo>
                  <a:pt x="508129" y="857578"/>
                  <a:pt x="213969" y="897117"/>
                  <a:pt x="0" y="878814"/>
                </a:cubicBezTo>
                <a:cubicBezTo>
                  <a:pt x="-14701" y="785268"/>
                  <a:pt x="-14649" y="543284"/>
                  <a:pt x="0" y="456983"/>
                </a:cubicBezTo>
                <a:cubicBezTo>
                  <a:pt x="14649" y="370682"/>
                  <a:pt x="-22396" y="155688"/>
                  <a:pt x="0" y="0"/>
                </a:cubicBezTo>
                <a:close/>
              </a:path>
              <a:path w="3642026" h="878814" stroke="0" extrusionOk="0">
                <a:moveTo>
                  <a:pt x="0" y="0"/>
                </a:moveTo>
                <a:cubicBezTo>
                  <a:pt x="159440" y="1047"/>
                  <a:pt x="331509" y="-7580"/>
                  <a:pt x="570584" y="0"/>
                </a:cubicBezTo>
                <a:cubicBezTo>
                  <a:pt x="809659" y="7580"/>
                  <a:pt x="918772" y="11592"/>
                  <a:pt x="1068328" y="0"/>
                </a:cubicBezTo>
                <a:cubicBezTo>
                  <a:pt x="1217884" y="-11592"/>
                  <a:pt x="1447379" y="-10554"/>
                  <a:pt x="1748172" y="0"/>
                </a:cubicBezTo>
                <a:cubicBezTo>
                  <a:pt x="2048965" y="10554"/>
                  <a:pt x="2059160" y="-8656"/>
                  <a:pt x="2318757" y="0"/>
                </a:cubicBezTo>
                <a:cubicBezTo>
                  <a:pt x="2578354" y="8656"/>
                  <a:pt x="2744360" y="-3041"/>
                  <a:pt x="2889341" y="0"/>
                </a:cubicBezTo>
                <a:cubicBezTo>
                  <a:pt x="3034322" y="3041"/>
                  <a:pt x="3330869" y="24518"/>
                  <a:pt x="3642026" y="0"/>
                </a:cubicBezTo>
                <a:cubicBezTo>
                  <a:pt x="3661527" y="108060"/>
                  <a:pt x="3654404" y="223042"/>
                  <a:pt x="3642026" y="421831"/>
                </a:cubicBezTo>
                <a:cubicBezTo>
                  <a:pt x="3629648" y="620620"/>
                  <a:pt x="3636292" y="725363"/>
                  <a:pt x="3642026" y="878814"/>
                </a:cubicBezTo>
                <a:cubicBezTo>
                  <a:pt x="3418943" y="855209"/>
                  <a:pt x="3263341" y="879831"/>
                  <a:pt x="3107862" y="878814"/>
                </a:cubicBezTo>
                <a:cubicBezTo>
                  <a:pt x="2952383" y="877797"/>
                  <a:pt x="2686304" y="875126"/>
                  <a:pt x="2500858" y="878814"/>
                </a:cubicBezTo>
                <a:cubicBezTo>
                  <a:pt x="2315412" y="882502"/>
                  <a:pt x="2122711" y="893089"/>
                  <a:pt x="1893854" y="878814"/>
                </a:cubicBezTo>
                <a:cubicBezTo>
                  <a:pt x="1664997" y="864539"/>
                  <a:pt x="1546311" y="903450"/>
                  <a:pt x="1323269" y="878814"/>
                </a:cubicBezTo>
                <a:cubicBezTo>
                  <a:pt x="1100228" y="854178"/>
                  <a:pt x="803431" y="881459"/>
                  <a:pt x="643425" y="878814"/>
                </a:cubicBezTo>
                <a:cubicBezTo>
                  <a:pt x="483419" y="876169"/>
                  <a:pt x="190077" y="852789"/>
                  <a:pt x="0" y="878814"/>
                </a:cubicBezTo>
                <a:cubicBezTo>
                  <a:pt x="-8942" y="694446"/>
                  <a:pt x="-4788" y="549850"/>
                  <a:pt x="0" y="456983"/>
                </a:cubicBezTo>
                <a:cubicBezTo>
                  <a:pt x="4788" y="364116"/>
                  <a:pt x="7543" y="21468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39C32B-ED60-4CF7-B05C-2E00C6E41CF8}"/>
              </a:ext>
            </a:extLst>
          </p:cNvPr>
          <p:cNvSpPr/>
          <p:nvPr/>
        </p:nvSpPr>
        <p:spPr>
          <a:xfrm>
            <a:off x="7817148" y="3045975"/>
            <a:ext cx="171405" cy="1247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871F04-E870-4A1F-ADA4-5FA8CFDFEB86}"/>
              </a:ext>
            </a:extLst>
          </p:cNvPr>
          <p:cNvSpPr/>
          <p:nvPr/>
        </p:nvSpPr>
        <p:spPr>
          <a:xfrm>
            <a:off x="11450852" y="3019581"/>
            <a:ext cx="171405" cy="1247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05C44-C0E6-4B28-AC51-5D5B34839FAF}"/>
              </a:ext>
            </a:extLst>
          </p:cNvPr>
          <p:cNvSpPr/>
          <p:nvPr/>
        </p:nvSpPr>
        <p:spPr>
          <a:xfrm>
            <a:off x="7895111" y="1566771"/>
            <a:ext cx="3657600" cy="155477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371122CC-5AF2-4E3C-9E86-7759B0326C71}"/>
              </a:ext>
            </a:extLst>
          </p:cNvPr>
          <p:cNvSpPr/>
          <p:nvPr/>
        </p:nvSpPr>
        <p:spPr>
          <a:xfrm rot="18664552">
            <a:off x="7872089" y="2330968"/>
            <a:ext cx="576079" cy="121441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C19B8-3255-4D30-B07B-3CFEBF951B93}"/>
              </a:ext>
            </a:extLst>
          </p:cNvPr>
          <p:cNvSpPr/>
          <p:nvPr/>
        </p:nvSpPr>
        <p:spPr>
          <a:xfrm>
            <a:off x="10444406" y="1508664"/>
            <a:ext cx="367095" cy="11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9566B6-C5A0-4EE6-AC95-CD3BA062CE85}"/>
              </a:ext>
            </a:extLst>
          </p:cNvPr>
          <p:cNvSpPr/>
          <p:nvPr/>
        </p:nvSpPr>
        <p:spPr>
          <a:xfrm>
            <a:off x="7269480" y="455533"/>
            <a:ext cx="3192780" cy="1104900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933C66-2165-42DD-88DC-5B82B297E82C}"/>
              </a:ext>
            </a:extLst>
          </p:cNvPr>
          <p:cNvSpPr/>
          <p:nvPr/>
        </p:nvSpPr>
        <p:spPr>
          <a:xfrm>
            <a:off x="7260430" y="204073"/>
            <a:ext cx="3551071" cy="1365464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C5C60-0DC2-4D2D-BCBB-8D5053991814}"/>
              </a:ext>
            </a:extLst>
          </p:cNvPr>
          <p:cNvSpPr txBox="1"/>
          <p:nvPr/>
        </p:nvSpPr>
        <p:spPr>
          <a:xfrm>
            <a:off x="7405906" y="579155"/>
            <a:ext cx="7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Stream</a:t>
            </a:r>
            <a:endParaRPr lang="de-D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EAFD1-5078-4E6C-97C9-E614721B673D}"/>
              </a:ext>
            </a:extLst>
          </p:cNvPr>
          <p:cNvSpPr txBox="1"/>
          <p:nvPr/>
        </p:nvSpPr>
        <p:spPr>
          <a:xfrm>
            <a:off x="8680635" y="1167435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Tank (1m³)</a:t>
            </a:r>
            <a:endParaRPr lang="de-D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30B8C-B6F1-4156-AD3B-A30C0FD2845D}"/>
              </a:ext>
            </a:extLst>
          </p:cNvPr>
          <p:cNvSpPr txBox="1"/>
          <p:nvPr/>
        </p:nvSpPr>
        <p:spPr>
          <a:xfrm>
            <a:off x="7351632" y="1080392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Pump</a:t>
            </a:r>
            <a:endParaRPr lang="de-D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C0F2A-9D7F-4616-8ABD-7026D8312D71}"/>
              </a:ext>
            </a:extLst>
          </p:cNvPr>
          <p:cNvCxnSpPr>
            <a:cxnSpLocks/>
          </p:cNvCxnSpPr>
          <p:nvPr/>
        </p:nvCxnSpPr>
        <p:spPr>
          <a:xfrm flipH="1">
            <a:off x="10066834" y="1819513"/>
            <a:ext cx="1271726" cy="1283656"/>
          </a:xfrm>
          <a:prstGeom prst="line">
            <a:avLst/>
          </a:prstGeom>
          <a:ln w="57150">
            <a:solidFill>
              <a:srgbClr val="A3906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3F606A8-4EE6-455A-913A-7A79870845FA}"/>
              </a:ext>
            </a:extLst>
          </p:cNvPr>
          <p:cNvSpPr/>
          <p:nvPr/>
        </p:nvSpPr>
        <p:spPr>
          <a:xfrm>
            <a:off x="6096000" y="3910725"/>
            <a:ext cx="5270896" cy="2676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5" name="Picture 184" descr="A circuit board&#10;&#10;Description automatically generated">
            <a:extLst>
              <a:ext uri="{FF2B5EF4-FFF2-40B4-BE49-F238E27FC236}">
                <a16:creationId xmlns:a16="http://schemas.microsoft.com/office/drawing/2014/main" id="{B45F1B3E-088D-4B3B-87D3-1DB8A5D19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59" r="1575" b="15563"/>
          <a:stretch/>
        </p:blipFill>
        <p:spPr>
          <a:xfrm>
            <a:off x="6291750" y="4162428"/>
            <a:ext cx="1071240" cy="675634"/>
          </a:xfrm>
          <a:custGeom>
            <a:avLst/>
            <a:gdLst>
              <a:gd name="connsiteX0" fmla="*/ 428806 w 1343050"/>
              <a:gd name="connsiteY0" fmla="*/ 0 h 847065"/>
              <a:gd name="connsiteX1" fmla="*/ 495573 w 1343050"/>
              <a:gd name="connsiteY1" fmla="*/ 0 h 847065"/>
              <a:gd name="connsiteX2" fmla="*/ 1343050 w 1343050"/>
              <a:gd name="connsiteY2" fmla="*/ 536019 h 847065"/>
              <a:gd name="connsiteX3" fmla="*/ 1343050 w 1343050"/>
              <a:gd name="connsiteY3" fmla="*/ 555313 h 847065"/>
              <a:gd name="connsiteX4" fmla="*/ 893499 w 1343050"/>
              <a:gd name="connsiteY4" fmla="*/ 847065 h 847065"/>
              <a:gd name="connsiteX5" fmla="*/ 879619 w 1343050"/>
              <a:gd name="connsiteY5" fmla="*/ 847065 h 847065"/>
              <a:gd name="connsiteX6" fmla="*/ 0 w 1343050"/>
              <a:gd name="connsiteY6" fmla="*/ 249591 h 847065"/>
              <a:gd name="connsiteX7" fmla="*/ 0 w 1343050"/>
              <a:gd name="connsiteY7" fmla="*/ 238520 h 84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3050" h="847065">
                <a:moveTo>
                  <a:pt x="428806" y="0"/>
                </a:moveTo>
                <a:lnTo>
                  <a:pt x="495573" y="0"/>
                </a:lnTo>
                <a:lnTo>
                  <a:pt x="1343050" y="536019"/>
                </a:lnTo>
                <a:lnTo>
                  <a:pt x="1343050" y="555313"/>
                </a:lnTo>
                <a:lnTo>
                  <a:pt x="893499" y="847065"/>
                </a:lnTo>
                <a:lnTo>
                  <a:pt x="879619" y="847065"/>
                </a:lnTo>
                <a:lnTo>
                  <a:pt x="0" y="249591"/>
                </a:lnTo>
                <a:lnTo>
                  <a:pt x="0" y="238520"/>
                </a:lnTo>
                <a:close/>
              </a:path>
            </a:pathLst>
          </a:custGeom>
          <a:effectLst>
            <a:softEdge rad="12700"/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B4A9087-B119-4EBC-8563-7F89B716A62B}"/>
              </a:ext>
            </a:extLst>
          </p:cNvPr>
          <p:cNvSpPr/>
          <p:nvPr/>
        </p:nvSpPr>
        <p:spPr>
          <a:xfrm>
            <a:off x="656758" y="144624"/>
            <a:ext cx="3832860" cy="2584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Web App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INSERT SCREENSHOT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5A1ACB-D3D9-4650-B52D-E8CB9A302386}"/>
              </a:ext>
            </a:extLst>
          </p:cNvPr>
          <p:cNvSpPr txBox="1"/>
          <p:nvPr/>
        </p:nvSpPr>
        <p:spPr>
          <a:xfrm>
            <a:off x="10635254" y="542394"/>
            <a:ext cx="104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Tank Level</a:t>
            </a:r>
          </a:p>
          <a:p>
            <a:pPr algn="ctr"/>
            <a:r>
              <a:rPr lang="en-US" sz="1600" dirty="0"/>
              <a:t>Gauge</a:t>
            </a:r>
            <a:endParaRPr lang="de-DE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913690-CF34-4401-8075-DB3C66F29BF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280929" y="1505989"/>
            <a:ext cx="216597" cy="362772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9717B0C-BF5E-4714-BDC2-7EDA00DA6A08}"/>
              </a:ext>
            </a:extLst>
          </p:cNvPr>
          <p:cNvSpPr/>
          <p:nvPr/>
        </p:nvSpPr>
        <p:spPr>
          <a:xfrm>
            <a:off x="7293562" y="410683"/>
            <a:ext cx="3265829" cy="1104900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  <a:ln cmpd="thinThick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7CDBC50-B60E-4DEE-B401-FF921B5B2574}"/>
              </a:ext>
            </a:extLst>
          </p:cNvPr>
          <p:cNvSpPr/>
          <p:nvPr/>
        </p:nvSpPr>
        <p:spPr>
          <a:xfrm>
            <a:off x="7293562" y="303615"/>
            <a:ext cx="3332315" cy="1189697"/>
          </a:xfrm>
          <a:custGeom>
            <a:avLst/>
            <a:gdLst>
              <a:gd name="connsiteX0" fmla="*/ 0 w 3192780"/>
              <a:gd name="connsiteY0" fmla="*/ 0 h 1104900"/>
              <a:gd name="connsiteX1" fmla="*/ 114300 w 3192780"/>
              <a:gd name="connsiteY1" fmla="*/ 7620 h 1104900"/>
              <a:gd name="connsiteX2" fmla="*/ 1417320 w 3192780"/>
              <a:gd name="connsiteY2" fmla="*/ 22860 h 1104900"/>
              <a:gd name="connsiteX3" fmla="*/ 1485900 w 3192780"/>
              <a:gd name="connsiteY3" fmla="*/ 38100 h 1104900"/>
              <a:gd name="connsiteX4" fmla="*/ 1531620 w 3192780"/>
              <a:gd name="connsiteY4" fmla="*/ 53340 h 1104900"/>
              <a:gd name="connsiteX5" fmla="*/ 1577340 w 3192780"/>
              <a:gd name="connsiteY5" fmla="*/ 83820 h 1104900"/>
              <a:gd name="connsiteX6" fmla="*/ 1623060 w 3192780"/>
              <a:gd name="connsiteY6" fmla="*/ 106680 h 1104900"/>
              <a:gd name="connsiteX7" fmla="*/ 1638300 w 3192780"/>
              <a:gd name="connsiteY7" fmla="*/ 152400 h 1104900"/>
              <a:gd name="connsiteX8" fmla="*/ 1684020 w 3192780"/>
              <a:gd name="connsiteY8" fmla="*/ 220980 h 1104900"/>
              <a:gd name="connsiteX9" fmla="*/ 1699260 w 3192780"/>
              <a:gd name="connsiteY9" fmla="*/ 243840 h 1104900"/>
              <a:gd name="connsiteX10" fmla="*/ 1706880 w 3192780"/>
              <a:gd name="connsiteY10" fmla="*/ 266700 h 1104900"/>
              <a:gd name="connsiteX11" fmla="*/ 1722120 w 3192780"/>
              <a:gd name="connsiteY11" fmla="*/ 289560 h 1104900"/>
              <a:gd name="connsiteX12" fmla="*/ 1767840 w 3192780"/>
              <a:gd name="connsiteY12" fmla="*/ 320040 h 1104900"/>
              <a:gd name="connsiteX13" fmla="*/ 1783080 w 3192780"/>
              <a:gd name="connsiteY13" fmla="*/ 342900 h 1104900"/>
              <a:gd name="connsiteX14" fmla="*/ 1851660 w 3192780"/>
              <a:gd name="connsiteY14" fmla="*/ 373380 h 1104900"/>
              <a:gd name="connsiteX15" fmla="*/ 1950720 w 3192780"/>
              <a:gd name="connsiteY15" fmla="*/ 388620 h 1104900"/>
              <a:gd name="connsiteX16" fmla="*/ 2118360 w 3192780"/>
              <a:gd name="connsiteY16" fmla="*/ 396240 h 1104900"/>
              <a:gd name="connsiteX17" fmla="*/ 2263140 w 3192780"/>
              <a:gd name="connsiteY17" fmla="*/ 411480 h 1104900"/>
              <a:gd name="connsiteX18" fmla="*/ 2301240 w 3192780"/>
              <a:gd name="connsiteY18" fmla="*/ 419100 h 1104900"/>
              <a:gd name="connsiteX19" fmla="*/ 2407920 w 3192780"/>
              <a:gd name="connsiteY19" fmla="*/ 434340 h 1104900"/>
              <a:gd name="connsiteX20" fmla="*/ 2491740 w 3192780"/>
              <a:gd name="connsiteY20" fmla="*/ 457200 h 1104900"/>
              <a:gd name="connsiteX21" fmla="*/ 2514600 w 3192780"/>
              <a:gd name="connsiteY21" fmla="*/ 464820 h 1104900"/>
              <a:gd name="connsiteX22" fmla="*/ 2560320 w 3192780"/>
              <a:gd name="connsiteY22" fmla="*/ 533400 h 1104900"/>
              <a:gd name="connsiteX23" fmla="*/ 2575560 w 3192780"/>
              <a:gd name="connsiteY23" fmla="*/ 556260 h 1104900"/>
              <a:gd name="connsiteX24" fmla="*/ 2598420 w 3192780"/>
              <a:gd name="connsiteY24" fmla="*/ 571500 h 1104900"/>
              <a:gd name="connsiteX25" fmla="*/ 2636520 w 3192780"/>
              <a:gd name="connsiteY25" fmla="*/ 609600 h 1104900"/>
              <a:gd name="connsiteX26" fmla="*/ 2651760 w 3192780"/>
              <a:gd name="connsiteY26" fmla="*/ 632460 h 1104900"/>
              <a:gd name="connsiteX27" fmla="*/ 2697480 w 3192780"/>
              <a:gd name="connsiteY27" fmla="*/ 655320 h 1104900"/>
              <a:gd name="connsiteX28" fmla="*/ 2743200 w 3192780"/>
              <a:gd name="connsiteY28" fmla="*/ 685800 h 1104900"/>
              <a:gd name="connsiteX29" fmla="*/ 2766060 w 3192780"/>
              <a:gd name="connsiteY29" fmla="*/ 693420 h 1104900"/>
              <a:gd name="connsiteX30" fmla="*/ 2788920 w 3192780"/>
              <a:gd name="connsiteY30" fmla="*/ 708660 h 1104900"/>
              <a:gd name="connsiteX31" fmla="*/ 2834640 w 3192780"/>
              <a:gd name="connsiteY31" fmla="*/ 723900 h 1104900"/>
              <a:gd name="connsiteX32" fmla="*/ 2857500 w 3192780"/>
              <a:gd name="connsiteY32" fmla="*/ 731520 h 1104900"/>
              <a:gd name="connsiteX33" fmla="*/ 2880360 w 3192780"/>
              <a:gd name="connsiteY33" fmla="*/ 739140 h 1104900"/>
              <a:gd name="connsiteX34" fmla="*/ 2956560 w 3192780"/>
              <a:gd name="connsiteY34" fmla="*/ 754380 h 1104900"/>
              <a:gd name="connsiteX35" fmla="*/ 3017520 w 3192780"/>
              <a:gd name="connsiteY35" fmla="*/ 769620 h 1104900"/>
              <a:gd name="connsiteX36" fmla="*/ 3040380 w 3192780"/>
              <a:gd name="connsiteY36" fmla="*/ 777240 h 1104900"/>
              <a:gd name="connsiteX37" fmla="*/ 3070860 w 3192780"/>
              <a:gd name="connsiteY37" fmla="*/ 784860 h 1104900"/>
              <a:gd name="connsiteX38" fmla="*/ 3116580 w 3192780"/>
              <a:gd name="connsiteY38" fmla="*/ 800100 h 1104900"/>
              <a:gd name="connsiteX39" fmla="*/ 3147060 w 3192780"/>
              <a:gd name="connsiteY39" fmla="*/ 845820 h 1104900"/>
              <a:gd name="connsiteX40" fmla="*/ 3162300 w 3192780"/>
              <a:gd name="connsiteY40" fmla="*/ 868680 h 1104900"/>
              <a:gd name="connsiteX41" fmla="*/ 3169920 w 3192780"/>
              <a:gd name="connsiteY41" fmla="*/ 891540 h 1104900"/>
              <a:gd name="connsiteX42" fmla="*/ 3192780 w 3192780"/>
              <a:gd name="connsiteY42" fmla="*/ 937260 h 1104900"/>
              <a:gd name="connsiteX43" fmla="*/ 3185160 w 3192780"/>
              <a:gd name="connsiteY43" fmla="*/ 998220 h 1104900"/>
              <a:gd name="connsiteX44" fmla="*/ 3177540 w 3192780"/>
              <a:gd name="connsiteY44" fmla="*/ 1028700 h 1104900"/>
              <a:gd name="connsiteX45" fmla="*/ 3185160 w 3192780"/>
              <a:gd name="connsiteY45" fmla="*/ 1097280 h 1104900"/>
              <a:gd name="connsiteX46" fmla="*/ 3185160 w 3192780"/>
              <a:gd name="connsiteY46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92780" h="1104900">
                <a:moveTo>
                  <a:pt x="0" y="0"/>
                </a:moveTo>
                <a:cubicBezTo>
                  <a:pt x="38100" y="2540"/>
                  <a:pt x="76118" y="7173"/>
                  <a:pt x="114300" y="7620"/>
                </a:cubicBezTo>
                <a:cubicBezTo>
                  <a:pt x="1459175" y="23350"/>
                  <a:pt x="896281" y="-11876"/>
                  <a:pt x="1417320" y="22860"/>
                </a:cubicBezTo>
                <a:cubicBezTo>
                  <a:pt x="1439073" y="27211"/>
                  <a:pt x="1464378" y="31643"/>
                  <a:pt x="1485900" y="38100"/>
                </a:cubicBezTo>
                <a:cubicBezTo>
                  <a:pt x="1501287" y="42716"/>
                  <a:pt x="1518254" y="44429"/>
                  <a:pt x="1531620" y="53340"/>
                </a:cubicBezTo>
                <a:cubicBezTo>
                  <a:pt x="1546860" y="63500"/>
                  <a:pt x="1559964" y="78028"/>
                  <a:pt x="1577340" y="83820"/>
                </a:cubicBezTo>
                <a:cubicBezTo>
                  <a:pt x="1608888" y="94336"/>
                  <a:pt x="1593517" y="86985"/>
                  <a:pt x="1623060" y="106680"/>
                </a:cubicBezTo>
                <a:cubicBezTo>
                  <a:pt x="1628140" y="121920"/>
                  <a:pt x="1629389" y="139034"/>
                  <a:pt x="1638300" y="152400"/>
                </a:cubicBezTo>
                <a:lnTo>
                  <a:pt x="1684020" y="220980"/>
                </a:lnTo>
                <a:cubicBezTo>
                  <a:pt x="1689100" y="228600"/>
                  <a:pt x="1696364" y="235152"/>
                  <a:pt x="1699260" y="243840"/>
                </a:cubicBezTo>
                <a:cubicBezTo>
                  <a:pt x="1701800" y="251460"/>
                  <a:pt x="1703288" y="259516"/>
                  <a:pt x="1706880" y="266700"/>
                </a:cubicBezTo>
                <a:cubicBezTo>
                  <a:pt x="1710976" y="274891"/>
                  <a:pt x="1715228" y="283529"/>
                  <a:pt x="1722120" y="289560"/>
                </a:cubicBezTo>
                <a:cubicBezTo>
                  <a:pt x="1735904" y="301621"/>
                  <a:pt x="1767840" y="320040"/>
                  <a:pt x="1767840" y="320040"/>
                </a:cubicBezTo>
                <a:cubicBezTo>
                  <a:pt x="1772920" y="327660"/>
                  <a:pt x="1776604" y="336424"/>
                  <a:pt x="1783080" y="342900"/>
                </a:cubicBezTo>
                <a:cubicBezTo>
                  <a:pt x="1801193" y="361013"/>
                  <a:pt x="1829024" y="365835"/>
                  <a:pt x="1851660" y="373380"/>
                </a:cubicBezTo>
                <a:cubicBezTo>
                  <a:pt x="1895069" y="387850"/>
                  <a:pt x="1878185" y="384087"/>
                  <a:pt x="1950720" y="388620"/>
                </a:cubicBezTo>
                <a:cubicBezTo>
                  <a:pt x="2006549" y="392109"/>
                  <a:pt x="2062480" y="393700"/>
                  <a:pt x="2118360" y="396240"/>
                </a:cubicBezTo>
                <a:cubicBezTo>
                  <a:pt x="2166620" y="401320"/>
                  <a:pt x="2215556" y="401963"/>
                  <a:pt x="2263140" y="411480"/>
                </a:cubicBezTo>
                <a:cubicBezTo>
                  <a:pt x="2275840" y="414020"/>
                  <a:pt x="2288447" y="417080"/>
                  <a:pt x="2301240" y="419100"/>
                </a:cubicBezTo>
                <a:cubicBezTo>
                  <a:pt x="2336721" y="424702"/>
                  <a:pt x="2372697" y="427295"/>
                  <a:pt x="2407920" y="434340"/>
                </a:cubicBezTo>
                <a:cubicBezTo>
                  <a:pt x="2461772" y="445110"/>
                  <a:pt x="2433733" y="437864"/>
                  <a:pt x="2491740" y="457200"/>
                </a:cubicBezTo>
                <a:lnTo>
                  <a:pt x="2514600" y="464820"/>
                </a:lnTo>
                <a:lnTo>
                  <a:pt x="2560320" y="533400"/>
                </a:lnTo>
                <a:cubicBezTo>
                  <a:pt x="2565400" y="541020"/>
                  <a:pt x="2567940" y="551180"/>
                  <a:pt x="2575560" y="556260"/>
                </a:cubicBezTo>
                <a:lnTo>
                  <a:pt x="2598420" y="571500"/>
                </a:lnTo>
                <a:cubicBezTo>
                  <a:pt x="2639060" y="632460"/>
                  <a:pt x="2585720" y="558800"/>
                  <a:pt x="2636520" y="609600"/>
                </a:cubicBezTo>
                <a:cubicBezTo>
                  <a:pt x="2642996" y="616076"/>
                  <a:pt x="2645284" y="625984"/>
                  <a:pt x="2651760" y="632460"/>
                </a:cubicBezTo>
                <a:cubicBezTo>
                  <a:pt x="2677131" y="657831"/>
                  <a:pt x="2669591" y="639826"/>
                  <a:pt x="2697480" y="655320"/>
                </a:cubicBezTo>
                <a:cubicBezTo>
                  <a:pt x="2713491" y="664215"/>
                  <a:pt x="2725824" y="680008"/>
                  <a:pt x="2743200" y="685800"/>
                </a:cubicBezTo>
                <a:cubicBezTo>
                  <a:pt x="2750820" y="688340"/>
                  <a:pt x="2758876" y="689828"/>
                  <a:pt x="2766060" y="693420"/>
                </a:cubicBezTo>
                <a:cubicBezTo>
                  <a:pt x="2774251" y="697516"/>
                  <a:pt x="2780551" y="704941"/>
                  <a:pt x="2788920" y="708660"/>
                </a:cubicBezTo>
                <a:cubicBezTo>
                  <a:pt x="2803600" y="715184"/>
                  <a:pt x="2819400" y="718820"/>
                  <a:pt x="2834640" y="723900"/>
                </a:cubicBezTo>
                <a:lnTo>
                  <a:pt x="2857500" y="731520"/>
                </a:lnTo>
                <a:cubicBezTo>
                  <a:pt x="2865120" y="734060"/>
                  <a:pt x="2872484" y="737565"/>
                  <a:pt x="2880360" y="739140"/>
                </a:cubicBezTo>
                <a:cubicBezTo>
                  <a:pt x="2905760" y="744220"/>
                  <a:pt x="2931986" y="746189"/>
                  <a:pt x="2956560" y="754380"/>
                </a:cubicBezTo>
                <a:cubicBezTo>
                  <a:pt x="3008815" y="771798"/>
                  <a:pt x="2943958" y="751230"/>
                  <a:pt x="3017520" y="769620"/>
                </a:cubicBezTo>
                <a:cubicBezTo>
                  <a:pt x="3025312" y="771568"/>
                  <a:pt x="3032657" y="775033"/>
                  <a:pt x="3040380" y="777240"/>
                </a:cubicBezTo>
                <a:cubicBezTo>
                  <a:pt x="3050450" y="780117"/>
                  <a:pt x="3060829" y="781851"/>
                  <a:pt x="3070860" y="784860"/>
                </a:cubicBezTo>
                <a:cubicBezTo>
                  <a:pt x="3086247" y="789476"/>
                  <a:pt x="3116580" y="800100"/>
                  <a:pt x="3116580" y="800100"/>
                </a:cubicBezTo>
                <a:lnTo>
                  <a:pt x="3147060" y="845820"/>
                </a:lnTo>
                <a:cubicBezTo>
                  <a:pt x="3152140" y="853440"/>
                  <a:pt x="3159404" y="859992"/>
                  <a:pt x="3162300" y="868680"/>
                </a:cubicBezTo>
                <a:cubicBezTo>
                  <a:pt x="3164840" y="876300"/>
                  <a:pt x="3166328" y="884356"/>
                  <a:pt x="3169920" y="891540"/>
                </a:cubicBezTo>
                <a:cubicBezTo>
                  <a:pt x="3199463" y="950626"/>
                  <a:pt x="3173627" y="879801"/>
                  <a:pt x="3192780" y="937260"/>
                </a:cubicBezTo>
                <a:cubicBezTo>
                  <a:pt x="3190240" y="957580"/>
                  <a:pt x="3188527" y="978020"/>
                  <a:pt x="3185160" y="998220"/>
                </a:cubicBezTo>
                <a:cubicBezTo>
                  <a:pt x="3183438" y="1008550"/>
                  <a:pt x="3177540" y="1018227"/>
                  <a:pt x="3177540" y="1028700"/>
                </a:cubicBezTo>
                <a:cubicBezTo>
                  <a:pt x="3177540" y="1051701"/>
                  <a:pt x="3182871" y="1074393"/>
                  <a:pt x="3185160" y="1097280"/>
                </a:cubicBezTo>
                <a:cubicBezTo>
                  <a:pt x="3185413" y="1099807"/>
                  <a:pt x="3185160" y="1102360"/>
                  <a:pt x="3185160" y="1104900"/>
                </a:cubicBezTo>
              </a:path>
            </a:pathLst>
          </a:custGeom>
          <a:noFill/>
          <a:ln cmpd="thinThick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88B768-6791-40EC-BEA2-2A42DAFA23BB}"/>
              </a:ext>
            </a:extLst>
          </p:cNvPr>
          <p:cNvCxnSpPr>
            <a:cxnSpLocks/>
            <a:stCxn id="17" idx="3"/>
            <a:endCxn id="42" idx="3"/>
          </p:cNvCxnSpPr>
          <p:nvPr/>
        </p:nvCxnSpPr>
        <p:spPr>
          <a:xfrm flipV="1">
            <a:off x="8187402" y="448783"/>
            <a:ext cx="626057" cy="29964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CE2632-7E17-4F88-B577-6278C7BFC739}"/>
              </a:ext>
            </a:extLst>
          </p:cNvPr>
          <p:cNvCxnSpPr/>
          <p:nvPr/>
        </p:nvCxnSpPr>
        <p:spPr>
          <a:xfrm>
            <a:off x="10175172" y="2977011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E5652B-64DC-4D29-BC76-F3BE901742E1}"/>
              </a:ext>
            </a:extLst>
          </p:cNvPr>
          <p:cNvCxnSpPr/>
          <p:nvPr/>
        </p:nvCxnSpPr>
        <p:spPr>
          <a:xfrm>
            <a:off x="10281133" y="287418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D28CE93-420A-4808-8EF6-F0BCD2DEBA0D}"/>
              </a:ext>
            </a:extLst>
          </p:cNvPr>
          <p:cNvCxnSpPr/>
          <p:nvPr/>
        </p:nvCxnSpPr>
        <p:spPr>
          <a:xfrm>
            <a:off x="10380193" y="278274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4A20C0-0D65-4B3E-8956-A36D1CD78081}"/>
              </a:ext>
            </a:extLst>
          </p:cNvPr>
          <p:cNvCxnSpPr/>
          <p:nvPr/>
        </p:nvCxnSpPr>
        <p:spPr>
          <a:xfrm>
            <a:off x="10486154" y="2676117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652374-A86E-4CF8-BD8A-222ACA270F0D}"/>
              </a:ext>
            </a:extLst>
          </p:cNvPr>
          <p:cNvCxnSpPr/>
          <p:nvPr/>
        </p:nvCxnSpPr>
        <p:spPr>
          <a:xfrm>
            <a:off x="10578313" y="258462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4D5AAE-799B-40AC-9BCA-33A502D76655}"/>
              </a:ext>
            </a:extLst>
          </p:cNvPr>
          <p:cNvCxnSpPr/>
          <p:nvPr/>
        </p:nvCxnSpPr>
        <p:spPr>
          <a:xfrm>
            <a:off x="10698077" y="2461341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806515-B7EA-4E03-B88F-F6E3A6E9902F}"/>
              </a:ext>
            </a:extLst>
          </p:cNvPr>
          <p:cNvCxnSpPr/>
          <p:nvPr/>
        </p:nvCxnSpPr>
        <p:spPr>
          <a:xfrm>
            <a:off x="10804038" y="2353219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25B428-238B-4E18-A942-D074BD44254B}"/>
              </a:ext>
            </a:extLst>
          </p:cNvPr>
          <p:cNvCxnSpPr/>
          <p:nvPr/>
        </p:nvCxnSpPr>
        <p:spPr>
          <a:xfrm>
            <a:off x="10909999" y="2254993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18FE3F-4297-4B0A-B129-AEB30ECD38CB}"/>
              </a:ext>
            </a:extLst>
          </p:cNvPr>
          <p:cNvCxnSpPr/>
          <p:nvPr/>
        </p:nvCxnSpPr>
        <p:spPr>
          <a:xfrm>
            <a:off x="11012653" y="214266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2F96BB-F4E4-43ED-8D7F-3AAD5C28DCE4}"/>
              </a:ext>
            </a:extLst>
          </p:cNvPr>
          <p:cNvCxnSpPr/>
          <p:nvPr/>
        </p:nvCxnSpPr>
        <p:spPr>
          <a:xfrm>
            <a:off x="11119345" y="2035982"/>
            <a:ext cx="211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AF062F6-5D9B-4E2F-A5A2-6A02C109B5F2}"/>
              </a:ext>
            </a:extLst>
          </p:cNvPr>
          <p:cNvCxnSpPr>
            <a:cxnSpLocks/>
            <a:endCxn id="31" idx="3"/>
          </p:cNvCxnSpPr>
          <p:nvPr/>
        </p:nvCxnSpPr>
        <p:spPr>
          <a:xfrm rot="16200000" flipH="1">
            <a:off x="9638082" y="3519991"/>
            <a:ext cx="3429292" cy="28336"/>
          </a:xfrm>
          <a:prstGeom prst="bentConnector4">
            <a:avLst>
              <a:gd name="adj1" fmla="val 48"/>
              <a:gd name="adj2" fmla="val 211686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F4FAF2-A3BF-4F59-9483-B352957E7233}"/>
              </a:ext>
            </a:extLst>
          </p:cNvPr>
          <p:cNvSpPr txBox="1"/>
          <p:nvPr/>
        </p:nvSpPr>
        <p:spPr>
          <a:xfrm rot="16200000">
            <a:off x="11053629" y="3364881"/>
            <a:ext cx="15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11x Wires (3.3V)</a:t>
            </a:r>
            <a:endParaRPr lang="de-DE" sz="16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0E2E1E-CA5A-406C-9C8B-A0D1DEAD4380}"/>
              </a:ext>
            </a:extLst>
          </p:cNvPr>
          <p:cNvCxnSpPr>
            <a:cxnSpLocks/>
          </p:cNvCxnSpPr>
          <p:nvPr/>
        </p:nvCxnSpPr>
        <p:spPr>
          <a:xfrm flipV="1">
            <a:off x="10066834" y="1819513"/>
            <a:ext cx="1271726" cy="12763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D249F70-12C0-4715-BC10-1C442ADFBDEC}"/>
              </a:ext>
            </a:extLst>
          </p:cNvPr>
          <p:cNvSpPr txBox="1"/>
          <p:nvPr/>
        </p:nvSpPr>
        <p:spPr>
          <a:xfrm>
            <a:off x="6047701" y="3879082"/>
            <a:ext cx="1878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Raspberry Pi Zero W</a:t>
            </a:r>
            <a:endParaRPr lang="de-DE" sz="1600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A167E6-CA62-405B-8A01-29752DBF46C9}"/>
              </a:ext>
            </a:extLst>
          </p:cNvPr>
          <p:cNvGrpSpPr/>
          <p:nvPr/>
        </p:nvGrpSpPr>
        <p:grpSpPr>
          <a:xfrm>
            <a:off x="4822193" y="4468067"/>
            <a:ext cx="914400" cy="1230110"/>
            <a:chOff x="4808413" y="4482068"/>
            <a:chExt cx="914400" cy="1230110"/>
          </a:xfrm>
        </p:grpSpPr>
        <p:pic>
          <p:nvPicPr>
            <p:cNvPr id="72" name="Graphic 71" descr="Wireless">
              <a:extLst>
                <a:ext uri="{FF2B5EF4-FFF2-40B4-BE49-F238E27FC236}">
                  <a16:creationId xmlns:a16="http://schemas.microsoft.com/office/drawing/2014/main" id="{8BB7DE92-7F47-4B04-BC0C-35490F13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700000">
              <a:off x="4808413" y="4482068"/>
              <a:ext cx="914400" cy="914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074F04F-0F16-46F0-8043-4B5DB06B6758}"/>
                </a:ext>
              </a:extLst>
            </p:cNvPr>
            <p:cNvSpPr txBox="1"/>
            <p:nvPr/>
          </p:nvSpPr>
          <p:spPr>
            <a:xfrm>
              <a:off x="4988133" y="537362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Wi-Fi</a:t>
              </a:r>
              <a:endParaRPr lang="de-DE" sz="1600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E6E2F87-E866-4C56-9F42-32CE1CA1D7E9}"/>
              </a:ext>
            </a:extLst>
          </p:cNvPr>
          <p:cNvGrpSpPr/>
          <p:nvPr/>
        </p:nvGrpSpPr>
        <p:grpSpPr>
          <a:xfrm>
            <a:off x="3148114" y="4517653"/>
            <a:ext cx="914400" cy="1180524"/>
            <a:chOff x="3148114" y="4517653"/>
            <a:chExt cx="914400" cy="1180524"/>
          </a:xfrm>
        </p:grpSpPr>
        <p:pic>
          <p:nvPicPr>
            <p:cNvPr id="76" name="Graphic 75" descr="Server">
              <a:extLst>
                <a:ext uri="{FF2B5EF4-FFF2-40B4-BE49-F238E27FC236}">
                  <a16:creationId xmlns:a16="http://schemas.microsoft.com/office/drawing/2014/main" id="{6718A1D7-E3C0-4AD9-A621-EDB17740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48114" y="4517653"/>
              <a:ext cx="914400" cy="914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41C9E9-8690-4781-BA3E-C9A439E37944}"/>
                </a:ext>
              </a:extLst>
            </p:cNvPr>
            <p:cNvSpPr txBox="1"/>
            <p:nvPr/>
          </p:nvSpPr>
          <p:spPr>
            <a:xfrm>
              <a:off x="3343864" y="535962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LAN</a:t>
              </a:r>
              <a:endParaRPr lang="de-DE" sz="1600" dirty="0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E7F245-4576-497E-B419-CA7BF0A202BB}"/>
              </a:ext>
            </a:extLst>
          </p:cNvPr>
          <p:cNvCxnSpPr>
            <a:cxnSpLocks/>
            <a:stCxn id="31" idx="1"/>
            <a:endCxn id="72" idx="3"/>
          </p:cNvCxnSpPr>
          <p:nvPr/>
        </p:nvCxnSpPr>
        <p:spPr>
          <a:xfrm flipH="1" flipV="1">
            <a:off x="5602682" y="5248556"/>
            <a:ext cx="493318" cy="24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96BAB2-C0F3-4674-B636-75F5EAEF25B9}"/>
              </a:ext>
            </a:extLst>
          </p:cNvPr>
          <p:cNvCxnSpPr>
            <a:cxnSpLocks/>
            <a:stCxn id="72" idx="2"/>
          </p:cNvCxnSpPr>
          <p:nvPr/>
        </p:nvCxnSpPr>
        <p:spPr>
          <a:xfrm flipH="1" flipV="1">
            <a:off x="3943784" y="5248321"/>
            <a:ext cx="1012320" cy="23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06BE297-B3F0-4694-9A0A-80AC2F2F35C7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1666497" y="3635338"/>
            <a:ext cx="2519675" cy="706291"/>
          </a:xfrm>
          <a:prstGeom prst="bentConnector3">
            <a:avLst>
              <a:gd name="adj1" fmla="val -151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D32820-B8C2-476C-A0B2-D4BA4D983C5B}"/>
              </a:ext>
            </a:extLst>
          </p:cNvPr>
          <p:cNvSpPr/>
          <p:nvPr/>
        </p:nvSpPr>
        <p:spPr>
          <a:xfrm>
            <a:off x="10260393" y="4838062"/>
            <a:ext cx="916088" cy="82051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read tank level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B19BF1B-8A1E-49C1-AF3D-FE9CCBFAF578}"/>
              </a:ext>
            </a:extLst>
          </p:cNvPr>
          <p:cNvSpPr/>
          <p:nvPr/>
        </p:nvSpPr>
        <p:spPr>
          <a:xfrm>
            <a:off x="7941831" y="4043166"/>
            <a:ext cx="1257014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pump relay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control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FC99ABE-83F2-413B-BF7B-A7EEB7341F9E}"/>
              </a:ext>
            </a:extLst>
          </p:cNvPr>
          <p:cNvCxnSpPr>
            <a:cxnSpLocks/>
            <a:stCxn id="102" idx="0"/>
            <a:endCxn id="20" idx="4"/>
          </p:cNvCxnSpPr>
          <p:nvPr/>
        </p:nvCxnSpPr>
        <p:spPr>
          <a:xfrm flipH="1" flipV="1">
            <a:off x="8568321" y="3103169"/>
            <a:ext cx="2017" cy="93999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7A1D7E-B89F-4361-9685-C4288C112C8A}"/>
              </a:ext>
            </a:extLst>
          </p:cNvPr>
          <p:cNvSpPr/>
          <p:nvPr/>
        </p:nvSpPr>
        <p:spPr>
          <a:xfrm>
            <a:off x="6192427" y="3365425"/>
            <a:ext cx="769414" cy="3167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~ 230V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894A98-F60A-4A63-841E-A00AA73F70CC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6961841" y="3519178"/>
            <a:ext cx="1400034" cy="462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4204FDA-7832-4368-B6FE-87E02BE4C0F6}"/>
              </a:ext>
            </a:extLst>
          </p:cNvPr>
          <p:cNvSpPr/>
          <p:nvPr/>
        </p:nvSpPr>
        <p:spPr>
          <a:xfrm>
            <a:off x="8361875" y="3365590"/>
            <a:ext cx="412885" cy="30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E1CEDB-2921-4864-AAA8-ECF7DBB7EA31}"/>
              </a:ext>
            </a:extLst>
          </p:cNvPr>
          <p:cNvSpPr txBox="1"/>
          <p:nvPr/>
        </p:nvSpPr>
        <p:spPr>
          <a:xfrm>
            <a:off x="9049659" y="3303126"/>
            <a:ext cx="629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Relay</a:t>
            </a:r>
            <a:endParaRPr lang="de-DE" sz="1600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E06BEB-D811-43EF-B59D-7FBF259DAA3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8616069" y="3472403"/>
            <a:ext cx="433590" cy="27635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A7A25CD-A8A9-4741-BC7F-2026CB8E0A39}"/>
              </a:ext>
            </a:extLst>
          </p:cNvPr>
          <p:cNvSpPr/>
          <p:nvPr/>
        </p:nvSpPr>
        <p:spPr>
          <a:xfrm>
            <a:off x="6424089" y="5196293"/>
            <a:ext cx="1427391" cy="11371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nginx webserver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DE29720-4C87-440E-9F47-BD56DA46944B}"/>
              </a:ext>
            </a:extLst>
          </p:cNvPr>
          <p:cNvSpPr/>
          <p:nvPr/>
        </p:nvSpPr>
        <p:spPr>
          <a:xfrm>
            <a:off x="6693451" y="5490057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Django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app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BD91F-F0E1-4F5F-A089-403870E7D4FF}"/>
              </a:ext>
            </a:extLst>
          </p:cNvPr>
          <p:cNvCxnSpPr>
            <a:cxnSpLocks/>
            <a:stCxn id="117" idx="1"/>
            <a:endCxn id="31" idx="1"/>
          </p:cNvCxnSpPr>
          <p:nvPr/>
        </p:nvCxnSpPr>
        <p:spPr>
          <a:xfrm flipH="1" flipV="1">
            <a:off x="6096000" y="5248805"/>
            <a:ext cx="328089" cy="516085"/>
          </a:xfrm>
          <a:prstGeom prst="line">
            <a:avLst/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698FCD0-236E-45DE-B79D-533F765A5520}"/>
              </a:ext>
            </a:extLst>
          </p:cNvPr>
          <p:cNvCxnSpPr>
            <a:cxnSpLocks/>
            <a:stCxn id="119" idx="1"/>
            <a:endCxn id="118" idx="3"/>
          </p:cNvCxnSpPr>
          <p:nvPr/>
        </p:nvCxnSpPr>
        <p:spPr>
          <a:xfrm flipH="1" flipV="1">
            <a:off x="7582116" y="5763535"/>
            <a:ext cx="1010803" cy="1357"/>
          </a:xfrm>
          <a:prstGeom prst="line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BDB9A82-CA9B-4EB8-AC9D-FFFA3DD1EF16}"/>
              </a:ext>
            </a:extLst>
          </p:cNvPr>
          <p:cNvSpPr/>
          <p:nvPr/>
        </p:nvSpPr>
        <p:spPr>
          <a:xfrm>
            <a:off x="9428096" y="4043166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control logic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F2DDD6F-01B0-4DFF-ACDA-41339E2222F7}"/>
              </a:ext>
            </a:extLst>
          </p:cNvPr>
          <p:cNvCxnSpPr>
            <a:cxnSpLocks/>
            <a:stCxn id="129" idx="1"/>
            <a:endCxn id="102" idx="3"/>
          </p:cNvCxnSpPr>
          <p:nvPr/>
        </p:nvCxnSpPr>
        <p:spPr>
          <a:xfrm flipH="1">
            <a:off x="9198845" y="4316644"/>
            <a:ext cx="229251" cy="0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8B0AD701-B0BA-4D79-86CE-79EDEF26556C}"/>
              </a:ext>
            </a:extLst>
          </p:cNvPr>
          <p:cNvCxnSpPr>
            <a:cxnSpLocks/>
            <a:stCxn id="101" idx="0"/>
            <a:endCxn id="129" idx="3"/>
          </p:cNvCxnSpPr>
          <p:nvPr/>
        </p:nvCxnSpPr>
        <p:spPr>
          <a:xfrm rot="16200000" flipV="1">
            <a:off x="10256890" y="4376515"/>
            <a:ext cx="521418" cy="401676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609581E-1965-4A61-A514-2F632937A163}"/>
              </a:ext>
            </a:extLst>
          </p:cNvPr>
          <p:cNvCxnSpPr>
            <a:cxnSpLocks/>
            <a:stCxn id="118" idx="1"/>
            <a:endCxn id="117" idx="1"/>
          </p:cNvCxnSpPr>
          <p:nvPr/>
        </p:nvCxnSpPr>
        <p:spPr>
          <a:xfrm flipH="1">
            <a:off x="6424089" y="5763535"/>
            <a:ext cx="269362" cy="135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F5535F1-6274-431F-A22C-247EA0F29273}"/>
              </a:ext>
            </a:extLst>
          </p:cNvPr>
          <p:cNvCxnSpPr>
            <a:cxnSpLocks/>
            <a:stCxn id="31" idx="3"/>
            <a:endCxn id="101" idx="3"/>
          </p:cNvCxnSpPr>
          <p:nvPr/>
        </p:nvCxnSpPr>
        <p:spPr>
          <a:xfrm flipH="1" flipV="1">
            <a:off x="11176481" y="5248322"/>
            <a:ext cx="190415" cy="483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3AAB4F-0C5A-42A0-863F-221AFCF6DC22}"/>
              </a:ext>
            </a:extLst>
          </p:cNvPr>
          <p:cNvGrpSpPr/>
          <p:nvPr/>
        </p:nvGrpSpPr>
        <p:grpSpPr>
          <a:xfrm>
            <a:off x="8592919" y="5087097"/>
            <a:ext cx="1077865" cy="1355589"/>
            <a:chOff x="8865870" y="5087097"/>
            <a:chExt cx="1077865" cy="135558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55BB2B2-7FA9-4B82-8DA9-99D00DEBA600}"/>
                </a:ext>
              </a:extLst>
            </p:cNvPr>
            <p:cNvSpPr/>
            <p:nvPr/>
          </p:nvSpPr>
          <p:spPr>
            <a:xfrm>
              <a:off x="8865870" y="5087097"/>
              <a:ext cx="1077865" cy="13555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 files</a:t>
              </a:r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B2EA2A6-DB1F-4BCD-9BBB-7CEC24ACFCA7}"/>
                </a:ext>
              </a:extLst>
            </p:cNvPr>
            <p:cNvSpPr/>
            <p:nvPr/>
          </p:nvSpPr>
          <p:spPr>
            <a:xfrm>
              <a:off x="8940800" y="5391415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schedule.csv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81FC6F8-C60D-41B9-9E3D-E3755D206DDF}"/>
                </a:ext>
              </a:extLst>
            </p:cNvPr>
            <p:cNvSpPr/>
            <p:nvPr/>
          </p:nvSpPr>
          <p:spPr>
            <a:xfrm>
              <a:off x="8940800" y="5634052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mode.cfg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DF7F199-BAF8-4D65-82D8-5C4D54A181CE}"/>
                </a:ext>
              </a:extLst>
            </p:cNvPr>
            <p:cNvSpPr/>
            <p:nvPr/>
          </p:nvSpPr>
          <p:spPr>
            <a:xfrm>
              <a:off x="8942861" y="5872012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timer.cfg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8328257-015C-421A-B7D7-FC57C5FF5F6B}"/>
                </a:ext>
              </a:extLst>
            </p:cNvPr>
            <p:cNvSpPr/>
            <p:nvPr/>
          </p:nvSpPr>
          <p:spPr>
            <a:xfrm>
              <a:off x="8940800" y="6109972"/>
              <a:ext cx="874341" cy="1995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manual.cfg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6333412B-CF20-4656-8302-DB37BC5F5D69}"/>
              </a:ext>
            </a:extLst>
          </p:cNvPr>
          <p:cNvSpPr txBox="1"/>
          <p:nvPr/>
        </p:nvSpPr>
        <p:spPr>
          <a:xfrm>
            <a:off x="7793557" y="5538460"/>
            <a:ext cx="856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uwsgi</a:t>
            </a:r>
            <a:r>
              <a:rPr lang="en-US" sz="1200" dirty="0"/>
              <a:t> R/W</a:t>
            </a:r>
            <a:endParaRPr lang="de-DE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DCF01F-8CFE-4515-9DB9-48551D76D6F3}"/>
              </a:ext>
            </a:extLst>
          </p:cNvPr>
          <p:cNvSpPr txBox="1"/>
          <p:nvPr/>
        </p:nvSpPr>
        <p:spPr>
          <a:xfrm>
            <a:off x="9228146" y="461659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R/W</a:t>
            </a:r>
            <a:endParaRPr lang="de-DE" sz="12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F106B45-3653-4010-A620-60DA9D403ED9}"/>
              </a:ext>
            </a:extLst>
          </p:cNvPr>
          <p:cNvSpPr txBox="1"/>
          <p:nvPr/>
        </p:nvSpPr>
        <p:spPr>
          <a:xfrm>
            <a:off x="1283500" y="3135237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(+VPN)</a:t>
            </a:r>
            <a:endParaRPr lang="de-DE" sz="1600" dirty="0"/>
          </a:p>
        </p:txBody>
      </p:sp>
      <p:sp>
        <p:nvSpPr>
          <p:cNvPr id="78" name="Moon 77">
            <a:extLst>
              <a:ext uri="{FF2B5EF4-FFF2-40B4-BE49-F238E27FC236}">
                <a16:creationId xmlns:a16="http://schemas.microsoft.com/office/drawing/2014/main" id="{E8AB2010-EDBF-4A2B-B13B-F385505A735D}"/>
              </a:ext>
            </a:extLst>
          </p:cNvPr>
          <p:cNvSpPr/>
          <p:nvPr/>
        </p:nvSpPr>
        <p:spPr>
          <a:xfrm rot="13871668">
            <a:off x="10980896" y="2354500"/>
            <a:ext cx="576079" cy="121441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02FEDB-FC09-434E-88B4-B5ECE4CB1FF4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979052" y="1127169"/>
            <a:ext cx="176633" cy="102609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491A781-DD2E-4D64-A625-B24E20AF7969}"/>
              </a:ext>
            </a:extLst>
          </p:cNvPr>
          <p:cNvSpPr/>
          <p:nvPr/>
        </p:nvSpPr>
        <p:spPr>
          <a:xfrm>
            <a:off x="10274104" y="5883646"/>
            <a:ext cx="888665" cy="5469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REST / POST call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6E765F7-4C4B-49A1-A945-2F93676AA839}"/>
              </a:ext>
            </a:extLst>
          </p:cNvPr>
          <p:cNvCxnSpPr>
            <a:cxnSpLocks/>
            <a:stCxn id="84" idx="0"/>
            <a:endCxn id="101" idx="2"/>
          </p:cNvCxnSpPr>
          <p:nvPr/>
        </p:nvCxnSpPr>
        <p:spPr>
          <a:xfrm flipV="1">
            <a:off x="10718437" y="5658581"/>
            <a:ext cx="0" cy="225065"/>
          </a:xfrm>
          <a:prstGeom prst="line">
            <a:avLst/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62911E0-B94F-4714-8052-C569EB5E5D67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>
            <a:off x="9962778" y="4596632"/>
            <a:ext cx="311326" cy="1560493"/>
          </a:xfrm>
          <a:prstGeom prst="bentConnector2">
            <a:avLst/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60BE672-E2DD-428E-9524-9A6D25AEAB2B}"/>
              </a:ext>
            </a:extLst>
          </p:cNvPr>
          <p:cNvCxnSpPr>
            <a:cxnSpLocks/>
            <a:stCxn id="119" idx="0"/>
            <a:endCxn id="129" idx="2"/>
          </p:cNvCxnSpPr>
          <p:nvPr/>
        </p:nvCxnSpPr>
        <p:spPr>
          <a:xfrm rot="5400000" flipH="1" flipV="1">
            <a:off x="9253652" y="4468321"/>
            <a:ext cx="496976" cy="740577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8DD5F67-6552-445D-B365-32EC29D25B09}"/>
              </a:ext>
            </a:extLst>
          </p:cNvPr>
          <p:cNvCxnSpPr>
            <a:cxnSpLocks/>
            <a:stCxn id="122" idx="3"/>
            <a:endCxn id="84" idx="2"/>
          </p:cNvCxnSpPr>
          <p:nvPr/>
        </p:nvCxnSpPr>
        <p:spPr>
          <a:xfrm>
            <a:off x="2173517" y="6209740"/>
            <a:ext cx="8544920" cy="220861"/>
          </a:xfrm>
          <a:prstGeom prst="bentConnector4">
            <a:avLst>
              <a:gd name="adj1" fmla="val 9321"/>
              <a:gd name="adj2" fmla="val 203504"/>
            </a:avLst>
          </a:prstGeom>
          <a:ln w="15875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B2C6DF4-AED9-4F0E-A9DA-CB6F9D8BE6DB}"/>
              </a:ext>
            </a:extLst>
          </p:cNvPr>
          <p:cNvSpPr/>
          <p:nvPr/>
        </p:nvSpPr>
        <p:spPr>
          <a:xfrm>
            <a:off x="773607" y="5792785"/>
            <a:ext cx="1399910" cy="833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Thingspeak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IoT Platform</a:t>
            </a:r>
            <a:endParaRPr lang="de-DE" sz="1600" b="1" dirty="0">
              <a:solidFill>
                <a:schemeClr val="tx1"/>
              </a:solidFill>
            </a:endParaRPr>
          </a:p>
        </p:txBody>
      </p:sp>
      <p:pic>
        <p:nvPicPr>
          <p:cNvPr id="90" name="Graphic 89" descr="Users">
            <a:extLst>
              <a:ext uri="{FF2B5EF4-FFF2-40B4-BE49-F238E27FC236}">
                <a16:creationId xmlns:a16="http://schemas.microsoft.com/office/drawing/2014/main" id="{F6BE521E-479B-44F2-9B01-3AE95BA09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179" y="3641680"/>
            <a:ext cx="914400" cy="91440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83F1BEA-9B85-409E-91F2-534FE453E3D7}"/>
              </a:ext>
            </a:extLst>
          </p:cNvPr>
          <p:cNvCxnSpPr>
            <a:cxnSpLocks/>
            <a:endCxn id="90" idx="0"/>
          </p:cNvCxnSpPr>
          <p:nvPr/>
        </p:nvCxnSpPr>
        <p:spPr>
          <a:xfrm flipH="1">
            <a:off x="954379" y="2718721"/>
            <a:ext cx="908949" cy="922959"/>
          </a:xfrm>
          <a:prstGeom prst="line">
            <a:avLst/>
          </a:prstGeom>
          <a:ln w="15875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D77F962-468E-4038-8E96-CB4EC4FBB007}"/>
              </a:ext>
            </a:extLst>
          </p:cNvPr>
          <p:cNvCxnSpPr>
            <a:cxnSpLocks/>
            <a:stCxn id="122" idx="0"/>
            <a:endCxn id="90" idx="2"/>
          </p:cNvCxnSpPr>
          <p:nvPr/>
        </p:nvCxnSpPr>
        <p:spPr>
          <a:xfrm flipH="1" flipV="1">
            <a:off x="954379" y="4556080"/>
            <a:ext cx="519183" cy="1236705"/>
          </a:xfrm>
          <a:prstGeom prst="line">
            <a:avLst/>
          </a:prstGeom>
          <a:ln w="15875"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F04FF8A-7EAA-4853-BF9B-63B2F3FBF365}"/>
              </a:ext>
            </a:extLst>
          </p:cNvPr>
          <p:cNvSpPr txBox="1"/>
          <p:nvPr/>
        </p:nvSpPr>
        <p:spPr>
          <a:xfrm>
            <a:off x="2385286" y="59804"/>
            <a:ext cx="2335604" cy="10387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Check tank level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Control pump operation</a:t>
            </a:r>
            <a:endParaRPr lang="de-DE" sz="16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C3EFD65-381F-47A7-A973-ED3140A56FDD}"/>
              </a:ext>
            </a:extLst>
          </p:cNvPr>
          <p:cNvCxnSpPr>
            <a:cxnSpLocks/>
            <a:stCxn id="122" idx="0"/>
            <a:endCxn id="34" idx="2"/>
          </p:cNvCxnSpPr>
          <p:nvPr/>
        </p:nvCxnSpPr>
        <p:spPr>
          <a:xfrm flipV="1">
            <a:off x="1473562" y="2728646"/>
            <a:ext cx="1099626" cy="3064139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E079B2C-968B-4AC7-ABF0-11D4BA2E120A}"/>
              </a:ext>
            </a:extLst>
          </p:cNvPr>
          <p:cNvSpPr txBox="1"/>
          <p:nvPr/>
        </p:nvSpPr>
        <p:spPr>
          <a:xfrm>
            <a:off x="4933691" y="321990"/>
            <a:ext cx="225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 Pond Control </a:t>
            </a:r>
            <a:r>
              <a:rPr lang="en-US" dirty="0"/>
              <a:t>by </a:t>
            </a:r>
            <a:r>
              <a:rPr lang="en-US" dirty="0" err="1"/>
              <a:t>js</a:t>
            </a:r>
            <a:endParaRPr lang="de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24B0B1C-7886-4559-B958-F706A280E885}"/>
              </a:ext>
            </a:extLst>
          </p:cNvPr>
          <p:cNvSpPr txBox="1"/>
          <p:nvPr/>
        </p:nvSpPr>
        <p:spPr>
          <a:xfrm>
            <a:off x="5655160" y="6778"/>
            <a:ext cx="1537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View</a:t>
            </a:r>
            <a:endParaRPr lang="de-DE" sz="20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A32C01F-630D-467D-B285-6D2CB772ABB6}"/>
              </a:ext>
            </a:extLst>
          </p:cNvPr>
          <p:cNvSpPr/>
          <p:nvPr/>
        </p:nvSpPr>
        <p:spPr>
          <a:xfrm>
            <a:off x="8345393" y="3747399"/>
            <a:ext cx="472703" cy="2295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GPIO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F4A74E2-74BA-49BB-BC1A-EF2B9A940773}"/>
              </a:ext>
            </a:extLst>
          </p:cNvPr>
          <p:cNvSpPr/>
          <p:nvPr/>
        </p:nvSpPr>
        <p:spPr>
          <a:xfrm>
            <a:off x="11298068" y="5130077"/>
            <a:ext cx="472703" cy="2295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GPIO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160" name="Half Frame 159">
            <a:extLst>
              <a:ext uri="{FF2B5EF4-FFF2-40B4-BE49-F238E27FC236}">
                <a16:creationId xmlns:a16="http://schemas.microsoft.com/office/drawing/2014/main" id="{15B57045-DEB7-44F5-8AC4-4C9DD1420BD1}"/>
              </a:ext>
            </a:extLst>
          </p:cNvPr>
          <p:cNvSpPr/>
          <p:nvPr/>
        </p:nvSpPr>
        <p:spPr>
          <a:xfrm rot="10800000" flipH="1">
            <a:off x="7249959" y="216615"/>
            <a:ext cx="1150963" cy="2852657"/>
          </a:xfrm>
          <a:prstGeom prst="halfFrame">
            <a:avLst>
              <a:gd name="adj1" fmla="val 10161"/>
              <a:gd name="adj2" fmla="val 933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4ADF4D39-76C0-4A70-8377-2CE05DCB3075}"/>
              </a:ext>
            </a:extLst>
          </p:cNvPr>
          <p:cNvSpPr/>
          <p:nvPr/>
        </p:nvSpPr>
        <p:spPr>
          <a:xfrm>
            <a:off x="8318883" y="2604294"/>
            <a:ext cx="498875" cy="498875"/>
          </a:xfrm>
          <a:prstGeom prst="flowChartSummingJuncti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6A55B3-C4EA-4B7C-B920-338279EE2419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965743" y="1418946"/>
            <a:ext cx="552813" cy="13927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EB6342F-AB67-41F7-87AE-5611751B4474}"/>
              </a:ext>
            </a:extLst>
          </p:cNvPr>
          <p:cNvSpPr/>
          <p:nvPr/>
        </p:nvSpPr>
        <p:spPr>
          <a:xfrm>
            <a:off x="7171998" y="116943"/>
            <a:ext cx="4491028" cy="305820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C357EF-517E-48DA-BF93-E4E919C87F17}"/>
              </a:ext>
            </a:extLst>
          </p:cNvPr>
          <p:cNvSpPr txBox="1"/>
          <p:nvPr/>
        </p:nvSpPr>
        <p:spPr>
          <a:xfrm>
            <a:off x="6342917" y="1591333"/>
            <a:ext cx="588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Tube</a:t>
            </a:r>
            <a:endParaRPr lang="de-DE" sz="16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77BB33-013C-4A91-9726-180FFDCFC5B0}"/>
              </a:ext>
            </a:extLst>
          </p:cNvPr>
          <p:cNvCxnSpPr>
            <a:cxnSpLocks/>
            <a:stCxn id="93" idx="3"/>
          </p:cNvCxnSpPr>
          <p:nvPr/>
        </p:nvCxnSpPr>
        <p:spPr>
          <a:xfrm flipV="1">
            <a:off x="6931668" y="1469852"/>
            <a:ext cx="381978" cy="29075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6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Jörg Schmidt</dc:creator>
  <cp:lastModifiedBy>Jörg Schmidt</cp:lastModifiedBy>
  <cp:revision>27</cp:revision>
  <dcterms:created xsi:type="dcterms:W3CDTF">2020-05-23T22:37:18Z</dcterms:created>
  <dcterms:modified xsi:type="dcterms:W3CDTF">2020-05-30T23:37:00Z</dcterms:modified>
</cp:coreProperties>
</file>