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D1B4-F5C2-477C-8601-59A3C0A58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C02EC-9CE0-43F0-A5A4-4E401AF75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6D3F-B962-4C18-808F-0A3EBEB7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06E4-F7D4-42F7-B287-A5879290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D4E1-58DF-47AD-8F79-12C05BAB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9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ACEE-38D7-45C6-886B-EA200F8C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FFC5-DD0D-4AB3-8B34-63C1AECB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C8D0-F0C1-4474-809C-B52DEA82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1A17-8DEC-4F81-90A7-904CDFDB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EC51-94D0-4A9D-B1DE-8210ABF0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21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88EBD-138D-4F91-B353-ABA927BC5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0973D-A3CE-4833-9B1C-380BC2A5E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E5D6-B938-4A17-ADE4-AF6E815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C894-8C7D-4CEF-A1D8-8D7F524C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A1A3-8640-4D06-8C49-F7B491BA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97CA-66F9-4E78-8839-ED15F3EF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3570-BA59-45B2-9FDE-36CC6D5F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DE22-DE3E-4755-8164-89CAEBA4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17E2-3E8B-4A0D-B082-983D34F9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E1A7-3B1F-42AF-AF88-5C48A9FE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D3F4-2CD0-48A7-A47A-1C291D2B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E6627-6DC4-4BEB-84C2-8635BBF0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229C-84B1-4F42-AFB8-8643677B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E2D5-D334-4162-BC9D-440EFD21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EA65-13C3-46B7-9D75-A32F88F0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61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AA72-B4A9-4809-8340-21A6A5FE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0B4F-D4EF-4DED-8C61-48D81AB68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1E699-3C1B-4039-A52F-5536FB3C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CC86-C247-43F2-8FF2-30C22E2A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72FF-4CBD-467B-8B8F-30C48130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4C9D-86DA-4DF3-BF5C-44B797E6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0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5739-EBF9-45FF-BA16-8C21B372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FAAC-69D6-4F7D-A5B6-00B243BE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0A1D-04F7-450E-A168-066D90336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6247A-743B-4166-9C87-C8506EC21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2E25-6A20-4690-B40A-9B83DA31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5681-BB47-4A76-84B0-B2F42957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2209C-3775-4730-84F0-F46F874A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7B897-15AB-4E6D-A7E0-961C9820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3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47A-D797-4454-9D53-BE3A33EF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CB99-2D68-48D9-8129-8D7E9AAF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5A57C-CA3E-4A6F-92E4-DE36B84A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6AFA-B32E-4B88-BC35-35A9731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DE8B8-2EDB-4CDB-A833-BE2E0C1F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5A91-0CCA-4587-A5DA-86C487CC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8078F-E9A2-4278-A381-C67FD694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EA24-9FAD-4781-A45E-8A3A71F1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879F-4D06-460F-B00B-592C9C869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C1B1-856E-4A5E-9F3F-902ADB8C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FFF9D-A413-4FF3-95CE-E6E592F9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4074-1F70-42A8-93A0-8CDB60A8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68CB0-B174-48B2-9DEF-6943B9C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73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7224-3CBD-4AC8-BFBD-73775740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264DD-AAB5-4AC9-A471-FE11B2A1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6C2FF-017E-4D03-8357-4166EADFF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6627-89E7-456F-A6E5-F293E18B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FB647-9106-4830-A08F-60CD8DD1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5C3F9-B76A-4E68-9B5E-400C4DB7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46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1A927-DCCA-4645-A248-1D8E56B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8FD3-EEDD-4705-ADEA-C8C88824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330C-3248-4BFB-B484-01A45AFF7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7EA0-3C9D-4A68-819A-8BC311FD86AE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3A3C-0738-48DF-A021-0D085032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FBFE-D9D5-40A8-9388-3F18C5156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0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605C44-C0E6-4B28-AC51-5D5B34839FAF}"/>
              </a:ext>
            </a:extLst>
          </p:cNvPr>
          <p:cNvSpPr/>
          <p:nvPr/>
        </p:nvSpPr>
        <p:spPr>
          <a:xfrm>
            <a:off x="7895111" y="1566771"/>
            <a:ext cx="3657600" cy="155477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C19B8-3255-4D30-B07B-3CFEBF951B93}"/>
              </a:ext>
            </a:extLst>
          </p:cNvPr>
          <p:cNvSpPr/>
          <p:nvPr/>
        </p:nvSpPr>
        <p:spPr>
          <a:xfrm>
            <a:off x="10444406" y="1508664"/>
            <a:ext cx="367095" cy="11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9636F-32D8-4A07-8B15-551CC10FC470}"/>
              </a:ext>
            </a:extLst>
          </p:cNvPr>
          <p:cNvSpPr/>
          <p:nvPr/>
        </p:nvSpPr>
        <p:spPr>
          <a:xfrm>
            <a:off x="7151657" y="2949234"/>
            <a:ext cx="1203991" cy="124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0F1A9-CA37-4FA6-98E1-62EDDE5026DD}"/>
              </a:ext>
            </a:extLst>
          </p:cNvPr>
          <p:cNvSpPr/>
          <p:nvPr/>
        </p:nvSpPr>
        <p:spPr>
          <a:xfrm>
            <a:off x="7988553" y="2958338"/>
            <a:ext cx="367095" cy="10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25D36-281C-4A33-BFE0-AE494F632ED2}"/>
              </a:ext>
            </a:extLst>
          </p:cNvPr>
          <p:cNvSpPr/>
          <p:nvPr/>
        </p:nvSpPr>
        <p:spPr>
          <a:xfrm>
            <a:off x="7157319" y="2947591"/>
            <a:ext cx="108537" cy="10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9BE16-E56F-438D-A9A4-A82D9D8418D9}"/>
              </a:ext>
            </a:extLst>
          </p:cNvPr>
          <p:cNvGrpSpPr/>
          <p:nvPr/>
        </p:nvGrpSpPr>
        <p:grpSpPr>
          <a:xfrm rot="5400000">
            <a:off x="5866941" y="1638081"/>
            <a:ext cx="2689846" cy="141916"/>
            <a:chOff x="6234267" y="2482562"/>
            <a:chExt cx="1201124" cy="1496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B0D92A-6F6B-4F74-900E-4232F8133D8F}"/>
                </a:ext>
              </a:extLst>
            </p:cNvPr>
            <p:cNvSpPr/>
            <p:nvPr/>
          </p:nvSpPr>
          <p:spPr>
            <a:xfrm>
              <a:off x="6257127" y="2500464"/>
              <a:ext cx="1143902" cy="1204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23C8F4-7729-43BC-A802-F0A97BE38017}"/>
                </a:ext>
              </a:extLst>
            </p:cNvPr>
            <p:cNvSpPr/>
            <p:nvPr/>
          </p:nvSpPr>
          <p:spPr>
            <a:xfrm>
              <a:off x="6234267" y="2482562"/>
              <a:ext cx="45719" cy="149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804D2-77BA-4644-9689-4165963A073E}"/>
                </a:ext>
              </a:extLst>
            </p:cNvPr>
            <p:cNvSpPr/>
            <p:nvPr/>
          </p:nvSpPr>
          <p:spPr>
            <a:xfrm>
              <a:off x="7384135" y="2506181"/>
              <a:ext cx="51256" cy="108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0304F91-14EF-4986-A82B-43DAB106FEBB}"/>
              </a:ext>
            </a:extLst>
          </p:cNvPr>
          <p:cNvSpPr/>
          <p:nvPr/>
        </p:nvSpPr>
        <p:spPr>
          <a:xfrm>
            <a:off x="7895111" y="2230691"/>
            <a:ext cx="3642026" cy="890852"/>
          </a:xfrm>
          <a:custGeom>
            <a:avLst/>
            <a:gdLst>
              <a:gd name="connsiteX0" fmla="*/ 0 w 3642026"/>
              <a:gd name="connsiteY0" fmla="*/ 0 h 890852"/>
              <a:gd name="connsiteX1" fmla="*/ 570584 w 3642026"/>
              <a:gd name="connsiteY1" fmla="*/ 0 h 890852"/>
              <a:gd name="connsiteX2" fmla="*/ 1068328 w 3642026"/>
              <a:gd name="connsiteY2" fmla="*/ 0 h 890852"/>
              <a:gd name="connsiteX3" fmla="*/ 1602491 w 3642026"/>
              <a:gd name="connsiteY3" fmla="*/ 0 h 890852"/>
              <a:gd name="connsiteX4" fmla="*/ 2245916 w 3642026"/>
              <a:gd name="connsiteY4" fmla="*/ 0 h 890852"/>
              <a:gd name="connsiteX5" fmla="*/ 2816500 w 3642026"/>
              <a:gd name="connsiteY5" fmla="*/ 0 h 890852"/>
              <a:gd name="connsiteX6" fmla="*/ 3642026 w 3642026"/>
              <a:gd name="connsiteY6" fmla="*/ 0 h 890852"/>
              <a:gd name="connsiteX7" fmla="*/ 3642026 w 3642026"/>
              <a:gd name="connsiteY7" fmla="*/ 454335 h 890852"/>
              <a:gd name="connsiteX8" fmla="*/ 3642026 w 3642026"/>
              <a:gd name="connsiteY8" fmla="*/ 890852 h 890852"/>
              <a:gd name="connsiteX9" fmla="*/ 3035022 w 3642026"/>
              <a:gd name="connsiteY9" fmla="*/ 890852 h 890852"/>
              <a:gd name="connsiteX10" fmla="*/ 2500858 w 3642026"/>
              <a:gd name="connsiteY10" fmla="*/ 890852 h 890852"/>
              <a:gd name="connsiteX11" fmla="*/ 1821013 w 3642026"/>
              <a:gd name="connsiteY11" fmla="*/ 890852 h 890852"/>
              <a:gd name="connsiteX12" fmla="*/ 1250429 w 3642026"/>
              <a:gd name="connsiteY12" fmla="*/ 890852 h 890852"/>
              <a:gd name="connsiteX13" fmla="*/ 752685 w 3642026"/>
              <a:gd name="connsiteY13" fmla="*/ 890852 h 890852"/>
              <a:gd name="connsiteX14" fmla="*/ 0 w 3642026"/>
              <a:gd name="connsiteY14" fmla="*/ 890852 h 890852"/>
              <a:gd name="connsiteX15" fmla="*/ 0 w 3642026"/>
              <a:gd name="connsiteY15" fmla="*/ 463243 h 890852"/>
              <a:gd name="connsiteX16" fmla="*/ 0 w 3642026"/>
              <a:gd name="connsiteY16" fmla="*/ 0 h 89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42026" h="890852" fill="none" extrusionOk="0">
                <a:moveTo>
                  <a:pt x="0" y="0"/>
                </a:moveTo>
                <a:cubicBezTo>
                  <a:pt x="201427" y="-10756"/>
                  <a:pt x="410235" y="15933"/>
                  <a:pt x="570584" y="0"/>
                </a:cubicBezTo>
                <a:cubicBezTo>
                  <a:pt x="730933" y="-15933"/>
                  <a:pt x="893424" y="-21688"/>
                  <a:pt x="1068328" y="0"/>
                </a:cubicBezTo>
                <a:cubicBezTo>
                  <a:pt x="1243232" y="21688"/>
                  <a:pt x="1443667" y="23393"/>
                  <a:pt x="1602491" y="0"/>
                </a:cubicBezTo>
                <a:cubicBezTo>
                  <a:pt x="1761315" y="-23393"/>
                  <a:pt x="2014919" y="-23039"/>
                  <a:pt x="2245916" y="0"/>
                </a:cubicBezTo>
                <a:cubicBezTo>
                  <a:pt x="2476914" y="23039"/>
                  <a:pt x="2691895" y="9073"/>
                  <a:pt x="2816500" y="0"/>
                </a:cubicBezTo>
                <a:cubicBezTo>
                  <a:pt x="2941105" y="-9073"/>
                  <a:pt x="3276152" y="-41205"/>
                  <a:pt x="3642026" y="0"/>
                </a:cubicBezTo>
                <a:cubicBezTo>
                  <a:pt x="3663082" y="100048"/>
                  <a:pt x="3623691" y="359225"/>
                  <a:pt x="3642026" y="454335"/>
                </a:cubicBezTo>
                <a:cubicBezTo>
                  <a:pt x="3660361" y="549446"/>
                  <a:pt x="3636254" y="784806"/>
                  <a:pt x="3642026" y="890852"/>
                </a:cubicBezTo>
                <a:cubicBezTo>
                  <a:pt x="3398001" y="872893"/>
                  <a:pt x="3244076" y="878716"/>
                  <a:pt x="3035022" y="890852"/>
                </a:cubicBezTo>
                <a:cubicBezTo>
                  <a:pt x="2825968" y="902988"/>
                  <a:pt x="2675414" y="872451"/>
                  <a:pt x="2500858" y="890852"/>
                </a:cubicBezTo>
                <a:cubicBezTo>
                  <a:pt x="2326302" y="909253"/>
                  <a:pt x="2003010" y="872489"/>
                  <a:pt x="1821013" y="890852"/>
                </a:cubicBezTo>
                <a:cubicBezTo>
                  <a:pt x="1639017" y="909215"/>
                  <a:pt x="1388207" y="897097"/>
                  <a:pt x="1250429" y="890852"/>
                </a:cubicBezTo>
                <a:cubicBezTo>
                  <a:pt x="1112651" y="884607"/>
                  <a:pt x="997241" y="912088"/>
                  <a:pt x="752685" y="890852"/>
                </a:cubicBezTo>
                <a:cubicBezTo>
                  <a:pt x="508129" y="869616"/>
                  <a:pt x="213969" y="909155"/>
                  <a:pt x="0" y="890852"/>
                </a:cubicBezTo>
                <a:cubicBezTo>
                  <a:pt x="-3990" y="759468"/>
                  <a:pt x="-18113" y="585523"/>
                  <a:pt x="0" y="463243"/>
                </a:cubicBezTo>
                <a:cubicBezTo>
                  <a:pt x="18113" y="340963"/>
                  <a:pt x="8155" y="221933"/>
                  <a:pt x="0" y="0"/>
                </a:cubicBezTo>
                <a:close/>
              </a:path>
              <a:path w="3642026" h="890852" stroke="0" extrusionOk="0">
                <a:moveTo>
                  <a:pt x="0" y="0"/>
                </a:moveTo>
                <a:cubicBezTo>
                  <a:pt x="159440" y="1047"/>
                  <a:pt x="331509" y="-7580"/>
                  <a:pt x="570584" y="0"/>
                </a:cubicBezTo>
                <a:cubicBezTo>
                  <a:pt x="809659" y="7580"/>
                  <a:pt x="918772" y="11592"/>
                  <a:pt x="1068328" y="0"/>
                </a:cubicBezTo>
                <a:cubicBezTo>
                  <a:pt x="1217884" y="-11592"/>
                  <a:pt x="1447379" y="-10554"/>
                  <a:pt x="1748172" y="0"/>
                </a:cubicBezTo>
                <a:cubicBezTo>
                  <a:pt x="2048965" y="10554"/>
                  <a:pt x="2059160" y="-8656"/>
                  <a:pt x="2318757" y="0"/>
                </a:cubicBezTo>
                <a:cubicBezTo>
                  <a:pt x="2578354" y="8656"/>
                  <a:pt x="2744360" y="-3041"/>
                  <a:pt x="2889341" y="0"/>
                </a:cubicBezTo>
                <a:cubicBezTo>
                  <a:pt x="3034322" y="3041"/>
                  <a:pt x="3330869" y="24518"/>
                  <a:pt x="3642026" y="0"/>
                </a:cubicBezTo>
                <a:cubicBezTo>
                  <a:pt x="3663296" y="149407"/>
                  <a:pt x="3651333" y="304291"/>
                  <a:pt x="3642026" y="427609"/>
                </a:cubicBezTo>
                <a:cubicBezTo>
                  <a:pt x="3632719" y="550927"/>
                  <a:pt x="3637115" y="777655"/>
                  <a:pt x="3642026" y="890852"/>
                </a:cubicBezTo>
                <a:cubicBezTo>
                  <a:pt x="3418943" y="867247"/>
                  <a:pt x="3263341" y="891869"/>
                  <a:pt x="3107862" y="890852"/>
                </a:cubicBezTo>
                <a:cubicBezTo>
                  <a:pt x="2952383" y="889835"/>
                  <a:pt x="2686304" y="887164"/>
                  <a:pt x="2500858" y="890852"/>
                </a:cubicBezTo>
                <a:cubicBezTo>
                  <a:pt x="2315412" y="894540"/>
                  <a:pt x="2122711" y="905127"/>
                  <a:pt x="1893854" y="890852"/>
                </a:cubicBezTo>
                <a:cubicBezTo>
                  <a:pt x="1664997" y="876577"/>
                  <a:pt x="1546311" y="915488"/>
                  <a:pt x="1323269" y="890852"/>
                </a:cubicBezTo>
                <a:cubicBezTo>
                  <a:pt x="1100228" y="866216"/>
                  <a:pt x="803431" y="893497"/>
                  <a:pt x="643425" y="890852"/>
                </a:cubicBezTo>
                <a:cubicBezTo>
                  <a:pt x="483419" y="888207"/>
                  <a:pt x="190077" y="864827"/>
                  <a:pt x="0" y="890852"/>
                </a:cubicBezTo>
                <a:cubicBezTo>
                  <a:pt x="-12224" y="758413"/>
                  <a:pt x="3360" y="623032"/>
                  <a:pt x="0" y="463243"/>
                </a:cubicBezTo>
                <a:cubicBezTo>
                  <a:pt x="-3360" y="303454"/>
                  <a:pt x="-5185" y="21581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99566B6-C5A0-4EE6-AC95-CD3BA062CE85}"/>
              </a:ext>
            </a:extLst>
          </p:cNvPr>
          <p:cNvSpPr/>
          <p:nvPr/>
        </p:nvSpPr>
        <p:spPr>
          <a:xfrm>
            <a:off x="7269480" y="455533"/>
            <a:ext cx="3192780" cy="1104900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933C66-2165-42DD-88DC-5B82B297E82C}"/>
              </a:ext>
            </a:extLst>
          </p:cNvPr>
          <p:cNvSpPr/>
          <p:nvPr/>
        </p:nvSpPr>
        <p:spPr>
          <a:xfrm>
            <a:off x="7260430" y="204073"/>
            <a:ext cx="3551071" cy="1365464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C5C60-0DC2-4D2D-BCBB-8D5053991814}"/>
              </a:ext>
            </a:extLst>
          </p:cNvPr>
          <p:cNvSpPr txBox="1"/>
          <p:nvPr/>
        </p:nvSpPr>
        <p:spPr>
          <a:xfrm>
            <a:off x="7405906" y="579155"/>
            <a:ext cx="7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Stream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EAFD1-5078-4E6C-97C9-E614721B673D}"/>
              </a:ext>
            </a:extLst>
          </p:cNvPr>
          <p:cNvSpPr txBox="1"/>
          <p:nvPr/>
        </p:nvSpPr>
        <p:spPr>
          <a:xfrm>
            <a:off x="8669488" y="1080392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Tank</a:t>
            </a:r>
            <a:endParaRPr lang="de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30B8C-B6F1-4156-AD3B-A30C0FD2845D}"/>
              </a:ext>
            </a:extLst>
          </p:cNvPr>
          <p:cNvSpPr txBox="1"/>
          <p:nvPr/>
        </p:nvSpPr>
        <p:spPr>
          <a:xfrm>
            <a:off x="7351632" y="1080392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Pump</a:t>
            </a:r>
            <a:endParaRPr lang="de-DE" sz="1600" dirty="0"/>
          </a:p>
        </p:txBody>
      </p: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4ADF4D39-76C0-4A70-8377-2CE05DCB3075}"/>
              </a:ext>
            </a:extLst>
          </p:cNvPr>
          <p:cNvSpPr/>
          <p:nvPr/>
        </p:nvSpPr>
        <p:spPr>
          <a:xfrm>
            <a:off x="8318883" y="2604294"/>
            <a:ext cx="498875" cy="49887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6A55B3-C4EA-4B7C-B920-338279EE241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65743" y="1418946"/>
            <a:ext cx="552813" cy="139276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C0F2A-9D7F-4616-8ABD-7026D8312D71}"/>
              </a:ext>
            </a:extLst>
          </p:cNvPr>
          <p:cNvCxnSpPr>
            <a:cxnSpLocks/>
          </p:cNvCxnSpPr>
          <p:nvPr/>
        </p:nvCxnSpPr>
        <p:spPr>
          <a:xfrm flipH="1">
            <a:off x="10066834" y="1819513"/>
            <a:ext cx="1271726" cy="1283656"/>
          </a:xfrm>
          <a:prstGeom prst="line">
            <a:avLst/>
          </a:prstGeom>
          <a:ln w="57150">
            <a:solidFill>
              <a:srgbClr val="A3906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3F606A8-4EE6-455A-913A-7A79870845FA}"/>
              </a:ext>
            </a:extLst>
          </p:cNvPr>
          <p:cNvSpPr/>
          <p:nvPr/>
        </p:nvSpPr>
        <p:spPr>
          <a:xfrm>
            <a:off x="6096000" y="3910725"/>
            <a:ext cx="5270896" cy="2676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5" name="Picture 184" descr="A circuit board&#10;&#10;Description automatically generated">
            <a:extLst>
              <a:ext uri="{FF2B5EF4-FFF2-40B4-BE49-F238E27FC236}">
                <a16:creationId xmlns:a16="http://schemas.microsoft.com/office/drawing/2014/main" id="{B45F1B3E-088D-4B3B-87D3-1DB8A5D19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9" r="1575" b="15563"/>
          <a:stretch/>
        </p:blipFill>
        <p:spPr>
          <a:xfrm>
            <a:off x="6291750" y="4162428"/>
            <a:ext cx="1071240" cy="675634"/>
          </a:xfrm>
          <a:custGeom>
            <a:avLst/>
            <a:gdLst>
              <a:gd name="connsiteX0" fmla="*/ 428806 w 1343050"/>
              <a:gd name="connsiteY0" fmla="*/ 0 h 847065"/>
              <a:gd name="connsiteX1" fmla="*/ 495573 w 1343050"/>
              <a:gd name="connsiteY1" fmla="*/ 0 h 847065"/>
              <a:gd name="connsiteX2" fmla="*/ 1343050 w 1343050"/>
              <a:gd name="connsiteY2" fmla="*/ 536019 h 847065"/>
              <a:gd name="connsiteX3" fmla="*/ 1343050 w 1343050"/>
              <a:gd name="connsiteY3" fmla="*/ 555313 h 847065"/>
              <a:gd name="connsiteX4" fmla="*/ 893499 w 1343050"/>
              <a:gd name="connsiteY4" fmla="*/ 847065 h 847065"/>
              <a:gd name="connsiteX5" fmla="*/ 879619 w 1343050"/>
              <a:gd name="connsiteY5" fmla="*/ 847065 h 847065"/>
              <a:gd name="connsiteX6" fmla="*/ 0 w 1343050"/>
              <a:gd name="connsiteY6" fmla="*/ 249591 h 847065"/>
              <a:gd name="connsiteX7" fmla="*/ 0 w 1343050"/>
              <a:gd name="connsiteY7" fmla="*/ 238520 h 84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3050" h="847065">
                <a:moveTo>
                  <a:pt x="428806" y="0"/>
                </a:moveTo>
                <a:lnTo>
                  <a:pt x="495573" y="0"/>
                </a:lnTo>
                <a:lnTo>
                  <a:pt x="1343050" y="536019"/>
                </a:lnTo>
                <a:lnTo>
                  <a:pt x="1343050" y="555313"/>
                </a:lnTo>
                <a:lnTo>
                  <a:pt x="893499" y="847065"/>
                </a:lnTo>
                <a:lnTo>
                  <a:pt x="879619" y="847065"/>
                </a:lnTo>
                <a:lnTo>
                  <a:pt x="0" y="249591"/>
                </a:lnTo>
                <a:lnTo>
                  <a:pt x="0" y="238520"/>
                </a:lnTo>
                <a:close/>
              </a:path>
            </a:pathLst>
          </a:custGeom>
          <a:effectLst>
            <a:softEdge rad="12700"/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B4A9087-B119-4EBC-8563-7F89B716A62B}"/>
              </a:ext>
            </a:extLst>
          </p:cNvPr>
          <p:cNvSpPr/>
          <p:nvPr/>
        </p:nvSpPr>
        <p:spPr>
          <a:xfrm>
            <a:off x="563881" y="497928"/>
            <a:ext cx="3832860" cy="2584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Web App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INSERT SCREENSHOT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5A1ACB-D3D9-4650-B52D-E8CB9A302386}"/>
              </a:ext>
            </a:extLst>
          </p:cNvPr>
          <p:cNvSpPr txBox="1"/>
          <p:nvPr/>
        </p:nvSpPr>
        <p:spPr>
          <a:xfrm rot="18900000">
            <a:off x="9760319" y="2136161"/>
            <a:ext cx="1619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Tank Level Gauge</a:t>
            </a:r>
            <a:endParaRPr lang="de-DE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913690-CF34-4401-8075-DB3C66F29BF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186280" y="1418946"/>
            <a:ext cx="46023" cy="52419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9717B0C-BF5E-4714-BDC2-7EDA00DA6A08}"/>
              </a:ext>
            </a:extLst>
          </p:cNvPr>
          <p:cNvSpPr/>
          <p:nvPr/>
        </p:nvSpPr>
        <p:spPr>
          <a:xfrm>
            <a:off x="7293562" y="410683"/>
            <a:ext cx="3265829" cy="1104900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  <a:ln cmpd="thinThick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7CDBC50-B60E-4DEE-B401-FF921B5B2574}"/>
              </a:ext>
            </a:extLst>
          </p:cNvPr>
          <p:cNvSpPr/>
          <p:nvPr/>
        </p:nvSpPr>
        <p:spPr>
          <a:xfrm>
            <a:off x="7293562" y="303615"/>
            <a:ext cx="3332315" cy="1189697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  <a:ln cmpd="thinThick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88B768-6791-40EC-BEA2-2A42DAFA23BB}"/>
              </a:ext>
            </a:extLst>
          </p:cNvPr>
          <p:cNvCxnSpPr>
            <a:cxnSpLocks/>
            <a:stCxn id="17" idx="3"/>
            <a:endCxn id="42" idx="3"/>
          </p:cNvCxnSpPr>
          <p:nvPr/>
        </p:nvCxnSpPr>
        <p:spPr>
          <a:xfrm flipV="1">
            <a:off x="8187402" y="448783"/>
            <a:ext cx="626057" cy="299649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CE2632-7E17-4F88-B577-6278C7BFC739}"/>
              </a:ext>
            </a:extLst>
          </p:cNvPr>
          <p:cNvCxnSpPr/>
          <p:nvPr/>
        </p:nvCxnSpPr>
        <p:spPr>
          <a:xfrm>
            <a:off x="10210800" y="2977011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E5652B-64DC-4D29-BC76-F3BE901742E1}"/>
              </a:ext>
            </a:extLst>
          </p:cNvPr>
          <p:cNvCxnSpPr/>
          <p:nvPr/>
        </p:nvCxnSpPr>
        <p:spPr>
          <a:xfrm>
            <a:off x="10316761" y="287418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28CE93-420A-4808-8EF6-F0BCD2DEBA0D}"/>
              </a:ext>
            </a:extLst>
          </p:cNvPr>
          <p:cNvCxnSpPr/>
          <p:nvPr/>
        </p:nvCxnSpPr>
        <p:spPr>
          <a:xfrm>
            <a:off x="10415821" y="278274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4A20C0-0D65-4B3E-8956-A36D1CD78081}"/>
              </a:ext>
            </a:extLst>
          </p:cNvPr>
          <p:cNvCxnSpPr/>
          <p:nvPr/>
        </p:nvCxnSpPr>
        <p:spPr>
          <a:xfrm>
            <a:off x="10521782" y="2676117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652374-A86E-4CF8-BD8A-222ACA270F0D}"/>
              </a:ext>
            </a:extLst>
          </p:cNvPr>
          <p:cNvCxnSpPr/>
          <p:nvPr/>
        </p:nvCxnSpPr>
        <p:spPr>
          <a:xfrm>
            <a:off x="10613941" y="258462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4D5AAE-799B-40AC-9BCA-33A502D76655}"/>
              </a:ext>
            </a:extLst>
          </p:cNvPr>
          <p:cNvCxnSpPr/>
          <p:nvPr/>
        </p:nvCxnSpPr>
        <p:spPr>
          <a:xfrm>
            <a:off x="10733705" y="2461341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806515-B7EA-4E03-B88F-F6E3A6E9902F}"/>
              </a:ext>
            </a:extLst>
          </p:cNvPr>
          <p:cNvCxnSpPr/>
          <p:nvPr/>
        </p:nvCxnSpPr>
        <p:spPr>
          <a:xfrm>
            <a:off x="10839666" y="2353219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25B428-238B-4E18-A942-D074BD44254B}"/>
              </a:ext>
            </a:extLst>
          </p:cNvPr>
          <p:cNvCxnSpPr/>
          <p:nvPr/>
        </p:nvCxnSpPr>
        <p:spPr>
          <a:xfrm>
            <a:off x="10945627" y="2254993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18FE3F-4297-4B0A-B129-AEB30ECD38CB}"/>
              </a:ext>
            </a:extLst>
          </p:cNvPr>
          <p:cNvCxnSpPr/>
          <p:nvPr/>
        </p:nvCxnSpPr>
        <p:spPr>
          <a:xfrm>
            <a:off x="11048281" y="214266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2F96BB-F4E4-43ED-8D7F-3AAD5C28DCE4}"/>
              </a:ext>
            </a:extLst>
          </p:cNvPr>
          <p:cNvCxnSpPr/>
          <p:nvPr/>
        </p:nvCxnSpPr>
        <p:spPr>
          <a:xfrm>
            <a:off x="11154973" y="203598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AF062F6-5D9B-4E2F-A5A2-6A02C109B5F2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9638082" y="3519991"/>
            <a:ext cx="3429292" cy="28336"/>
          </a:xfrm>
          <a:prstGeom prst="bentConnector4">
            <a:avLst>
              <a:gd name="adj1" fmla="val 48"/>
              <a:gd name="adj2" fmla="val 211686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6F4FAF2-A3BF-4F59-9483-B352957E7233}"/>
              </a:ext>
            </a:extLst>
          </p:cNvPr>
          <p:cNvSpPr txBox="1"/>
          <p:nvPr/>
        </p:nvSpPr>
        <p:spPr>
          <a:xfrm rot="16200000">
            <a:off x="11380093" y="3364881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11x 3.3V</a:t>
            </a:r>
            <a:endParaRPr lang="de-DE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0E2E1E-CA5A-406C-9C8B-A0D1DEAD4380}"/>
              </a:ext>
            </a:extLst>
          </p:cNvPr>
          <p:cNvCxnSpPr>
            <a:cxnSpLocks/>
          </p:cNvCxnSpPr>
          <p:nvPr/>
        </p:nvCxnSpPr>
        <p:spPr>
          <a:xfrm flipV="1">
            <a:off x="10066834" y="1819513"/>
            <a:ext cx="1271726" cy="1276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D249F70-12C0-4715-BC10-1C442ADFBDEC}"/>
              </a:ext>
            </a:extLst>
          </p:cNvPr>
          <p:cNvSpPr txBox="1"/>
          <p:nvPr/>
        </p:nvSpPr>
        <p:spPr>
          <a:xfrm>
            <a:off x="6047701" y="3879082"/>
            <a:ext cx="1878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Raspberry Pi Zero W</a:t>
            </a:r>
            <a:endParaRPr lang="de-DE" sz="1600" dirty="0"/>
          </a:p>
        </p:txBody>
      </p:sp>
      <p:pic>
        <p:nvPicPr>
          <p:cNvPr id="72" name="Graphic 71" descr="Wireless">
            <a:extLst>
              <a:ext uri="{FF2B5EF4-FFF2-40B4-BE49-F238E27FC236}">
                <a16:creationId xmlns:a16="http://schemas.microsoft.com/office/drawing/2014/main" id="{8BB7DE92-7F47-4B04-BC0C-35490F13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4085837" y="4487171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074F04F-0F16-46F0-8043-4B5DB06B6758}"/>
              </a:ext>
            </a:extLst>
          </p:cNvPr>
          <p:cNvSpPr txBox="1"/>
          <p:nvPr/>
        </p:nvSpPr>
        <p:spPr>
          <a:xfrm>
            <a:off x="4236988" y="536529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WiFi</a:t>
            </a:r>
            <a:endParaRPr lang="de-DE" sz="1600" dirty="0"/>
          </a:p>
        </p:txBody>
      </p:sp>
      <p:pic>
        <p:nvPicPr>
          <p:cNvPr id="76" name="Graphic 75" descr="Server">
            <a:extLst>
              <a:ext uri="{FF2B5EF4-FFF2-40B4-BE49-F238E27FC236}">
                <a16:creationId xmlns:a16="http://schemas.microsoft.com/office/drawing/2014/main" id="{6718A1D7-E3C0-4AD9-A621-EDB177400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1364" y="4511303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A41C9E9-8690-4781-BA3E-C9A439E37944}"/>
              </a:ext>
            </a:extLst>
          </p:cNvPr>
          <p:cNvSpPr txBox="1"/>
          <p:nvPr/>
        </p:nvSpPr>
        <p:spPr>
          <a:xfrm>
            <a:off x="2677114" y="541405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LAN</a:t>
            </a:r>
            <a:endParaRPr lang="de-DE" sz="16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E7F245-4576-497E-B419-CA7BF0A202BB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777740" y="5248805"/>
            <a:ext cx="131826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996BAB2-C0F3-4674-B636-75F5EAEF25B9}"/>
              </a:ext>
            </a:extLst>
          </p:cNvPr>
          <p:cNvCxnSpPr>
            <a:cxnSpLocks/>
          </p:cNvCxnSpPr>
          <p:nvPr/>
        </p:nvCxnSpPr>
        <p:spPr>
          <a:xfrm flipH="1">
            <a:off x="3284220" y="5248805"/>
            <a:ext cx="10210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06BE297-B3F0-4694-9A0A-80AC2F2F35C7}"/>
              </a:ext>
            </a:extLst>
          </p:cNvPr>
          <p:cNvCxnSpPr>
            <a:endCxn id="34" idx="2"/>
          </p:cNvCxnSpPr>
          <p:nvPr/>
        </p:nvCxnSpPr>
        <p:spPr>
          <a:xfrm rot="16200000" flipV="1">
            <a:off x="1455939" y="4106323"/>
            <a:ext cx="2166855" cy="118109"/>
          </a:xfrm>
          <a:prstGeom prst="bentConnector3">
            <a:avLst>
              <a:gd name="adj1" fmla="val -288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ED32820-B8C2-476C-A0B2-D4BA4D983C5B}"/>
              </a:ext>
            </a:extLst>
          </p:cNvPr>
          <p:cNvSpPr/>
          <p:nvPr/>
        </p:nvSpPr>
        <p:spPr>
          <a:xfrm>
            <a:off x="10260393" y="4838062"/>
            <a:ext cx="916088" cy="820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read tank level / GPIO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19BF1B-8A1E-49C1-AF3D-FE9CCBFAF578}"/>
              </a:ext>
            </a:extLst>
          </p:cNvPr>
          <p:cNvSpPr/>
          <p:nvPr/>
        </p:nvSpPr>
        <p:spPr>
          <a:xfrm>
            <a:off x="7941831" y="4043166"/>
            <a:ext cx="1257014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pump </a:t>
            </a:r>
            <a:r>
              <a:rPr lang="en-US" sz="1400" dirty="0" err="1">
                <a:solidFill>
                  <a:schemeClr val="tx1"/>
                </a:solidFill>
              </a:rPr>
              <a:t>relais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/ GPIO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FC99ABE-83F2-413B-BF7B-A7EEB7341F9E}"/>
              </a:ext>
            </a:extLst>
          </p:cNvPr>
          <p:cNvCxnSpPr>
            <a:cxnSpLocks/>
            <a:stCxn id="102" idx="0"/>
            <a:endCxn id="20" idx="4"/>
          </p:cNvCxnSpPr>
          <p:nvPr/>
        </p:nvCxnSpPr>
        <p:spPr>
          <a:xfrm flipH="1" flipV="1">
            <a:off x="8568321" y="3103169"/>
            <a:ext cx="2017" cy="93999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7A1D7E-B89F-4361-9685-C4288C112C8A}"/>
              </a:ext>
            </a:extLst>
          </p:cNvPr>
          <p:cNvSpPr/>
          <p:nvPr/>
        </p:nvSpPr>
        <p:spPr>
          <a:xfrm>
            <a:off x="6192427" y="3365425"/>
            <a:ext cx="769414" cy="3167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~ 230V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894A98-F60A-4A63-841E-A00AA73F70CC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 flipV="1">
            <a:off x="6961841" y="3519178"/>
            <a:ext cx="1400034" cy="462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4204FDA-7832-4368-B6FE-87E02BE4C0F6}"/>
              </a:ext>
            </a:extLst>
          </p:cNvPr>
          <p:cNvSpPr/>
          <p:nvPr/>
        </p:nvSpPr>
        <p:spPr>
          <a:xfrm>
            <a:off x="8361875" y="3365590"/>
            <a:ext cx="412885" cy="30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E1CEDB-2921-4864-AAA8-ECF7DBB7EA31}"/>
              </a:ext>
            </a:extLst>
          </p:cNvPr>
          <p:cNvSpPr txBox="1"/>
          <p:nvPr/>
        </p:nvSpPr>
        <p:spPr>
          <a:xfrm>
            <a:off x="9049659" y="3303126"/>
            <a:ext cx="629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Relay</a:t>
            </a:r>
            <a:endParaRPr lang="de-DE" sz="16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E06BEB-D811-43EF-B59D-7FBF259DAA31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8616069" y="3472403"/>
            <a:ext cx="433590" cy="2763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A7A25CD-A8A9-4741-BC7F-2026CB8E0A39}"/>
              </a:ext>
            </a:extLst>
          </p:cNvPr>
          <p:cNvSpPr/>
          <p:nvPr/>
        </p:nvSpPr>
        <p:spPr>
          <a:xfrm>
            <a:off x="6424089" y="5196293"/>
            <a:ext cx="1930881" cy="1137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nginx</a:t>
            </a:r>
            <a:r>
              <a:rPr lang="en-US" sz="1400" dirty="0">
                <a:solidFill>
                  <a:schemeClr val="tx1"/>
                </a:solidFill>
              </a:rPr>
              <a:t> webserver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E29720-4C87-440E-9F47-BD56DA46944B}"/>
              </a:ext>
            </a:extLst>
          </p:cNvPr>
          <p:cNvSpPr/>
          <p:nvPr/>
        </p:nvSpPr>
        <p:spPr>
          <a:xfrm>
            <a:off x="6961573" y="5491413"/>
            <a:ext cx="888665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Django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app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55BB2B2-7FA9-4B82-8DA9-99D00DEBA600}"/>
              </a:ext>
            </a:extLst>
          </p:cNvPr>
          <p:cNvSpPr/>
          <p:nvPr/>
        </p:nvSpPr>
        <p:spPr>
          <a:xfrm>
            <a:off x="8865870" y="5087097"/>
            <a:ext cx="1077865" cy="13555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files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EBD91F-F0E1-4F5F-A089-403870E7D4FF}"/>
              </a:ext>
            </a:extLst>
          </p:cNvPr>
          <p:cNvCxnSpPr>
            <a:cxnSpLocks/>
            <a:stCxn id="117" idx="1"/>
            <a:endCxn id="31" idx="1"/>
          </p:cNvCxnSpPr>
          <p:nvPr/>
        </p:nvCxnSpPr>
        <p:spPr>
          <a:xfrm flipH="1" flipV="1">
            <a:off x="6096000" y="5248805"/>
            <a:ext cx="328089" cy="51608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698FCD0-236E-45DE-B79D-533F765A5520}"/>
              </a:ext>
            </a:extLst>
          </p:cNvPr>
          <p:cNvCxnSpPr>
            <a:cxnSpLocks/>
            <a:stCxn id="119" idx="1"/>
            <a:endCxn id="118" idx="3"/>
          </p:cNvCxnSpPr>
          <p:nvPr/>
        </p:nvCxnSpPr>
        <p:spPr>
          <a:xfrm flipH="1" flipV="1">
            <a:off x="7850238" y="5764891"/>
            <a:ext cx="1015632" cy="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BDB9A82-CA9B-4EB8-AC9D-FFFA3DD1EF16}"/>
              </a:ext>
            </a:extLst>
          </p:cNvPr>
          <p:cNvSpPr/>
          <p:nvPr/>
        </p:nvSpPr>
        <p:spPr>
          <a:xfrm>
            <a:off x="9428096" y="4043166"/>
            <a:ext cx="888665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 logic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F2DDD6F-01B0-4DFF-ACDA-41339E2222F7}"/>
              </a:ext>
            </a:extLst>
          </p:cNvPr>
          <p:cNvCxnSpPr>
            <a:cxnSpLocks/>
            <a:stCxn id="129" idx="1"/>
            <a:endCxn id="102" idx="3"/>
          </p:cNvCxnSpPr>
          <p:nvPr/>
        </p:nvCxnSpPr>
        <p:spPr>
          <a:xfrm flipH="1">
            <a:off x="9198845" y="4316644"/>
            <a:ext cx="229251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A0B1FF9-C289-45BE-8033-17C3EE516A58}"/>
              </a:ext>
            </a:extLst>
          </p:cNvPr>
          <p:cNvCxnSpPr>
            <a:cxnSpLocks/>
            <a:stCxn id="129" idx="2"/>
            <a:endCxn id="119" idx="0"/>
          </p:cNvCxnSpPr>
          <p:nvPr/>
        </p:nvCxnSpPr>
        <p:spPr>
          <a:xfrm flipH="1">
            <a:off x="9404803" y="4590121"/>
            <a:ext cx="467626" cy="49697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8B0AD701-B0BA-4D79-86CE-79EDEF26556C}"/>
              </a:ext>
            </a:extLst>
          </p:cNvPr>
          <p:cNvCxnSpPr>
            <a:cxnSpLocks/>
            <a:stCxn id="101" idx="0"/>
            <a:endCxn id="129" idx="3"/>
          </p:cNvCxnSpPr>
          <p:nvPr/>
        </p:nvCxnSpPr>
        <p:spPr>
          <a:xfrm rot="16200000" flipV="1">
            <a:off x="10256890" y="4376515"/>
            <a:ext cx="521418" cy="401676"/>
          </a:xfrm>
          <a:prstGeom prst="bentConnector2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609581E-1965-4A61-A514-2F632937A163}"/>
              </a:ext>
            </a:extLst>
          </p:cNvPr>
          <p:cNvCxnSpPr>
            <a:cxnSpLocks/>
            <a:stCxn id="118" idx="1"/>
            <a:endCxn id="117" idx="1"/>
          </p:cNvCxnSpPr>
          <p:nvPr/>
        </p:nvCxnSpPr>
        <p:spPr>
          <a:xfrm flipH="1" flipV="1">
            <a:off x="6424089" y="5764890"/>
            <a:ext cx="537484" cy="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F5535F1-6274-431F-A22C-247EA0F29273}"/>
              </a:ext>
            </a:extLst>
          </p:cNvPr>
          <p:cNvCxnSpPr>
            <a:cxnSpLocks/>
            <a:stCxn id="31" idx="3"/>
            <a:endCxn id="101" idx="3"/>
          </p:cNvCxnSpPr>
          <p:nvPr/>
        </p:nvCxnSpPr>
        <p:spPr>
          <a:xfrm flipH="1" flipV="1">
            <a:off x="11176481" y="5248322"/>
            <a:ext cx="190415" cy="4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B2EA2A6-DB1F-4BCD-9BBB-7CEC24ACFCA7}"/>
              </a:ext>
            </a:extLst>
          </p:cNvPr>
          <p:cNvSpPr/>
          <p:nvPr/>
        </p:nvSpPr>
        <p:spPr>
          <a:xfrm>
            <a:off x="8940800" y="5391415"/>
            <a:ext cx="874341" cy="1995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schedule.csv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81FC6F8-C60D-41B9-9E3D-E3755D206DDF}"/>
              </a:ext>
            </a:extLst>
          </p:cNvPr>
          <p:cNvSpPr/>
          <p:nvPr/>
        </p:nvSpPr>
        <p:spPr>
          <a:xfrm>
            <a:off x="8940800" y="5634052"/>
            <a:ext cx="874341" cy="1995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mode.cfg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F7F199-BAF8-4D65-82D8-5C4D54A181CE}"/>
              </a:ext>
            </a:extLst>
          </p:cNvPr>
          <p:cNvSpPr/>
          <p:nvPr/>
        </p:nvSpPr>
        <p:spPr>
          <a:xfrm>
            <a:off x="8942861" y="5872012"/>
            <a:ext cx="874341" cy="1995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timer.cfg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8328257-015C-421A-B7D7-FC57C5FF5F6B}"/>
              </a:ext>
            </a:extLst>
          </p:cNvPr>
          <p:cNvSpPr/>
          <p:nvPr/>
        </p:nvSpPr>
        <p:spPr>
          <a:xfrm>
            <a:off x="8940800" y="6109972"/>
            <a:ext cx="874341" cy="1995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manual.cfg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0BAF92D-D08F-4725-ACF8-71C566A183F4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6577134" y="3682178"/>
            <a:ext cx="0" cy="2337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6333412B-CF20-4656-8302-DB37BC5F5D69}"/>
              </a:ext>
            </a:extLst>
          </p:cNvPr>
          <p:cNvSpPr txBox="1"/>
          <p:nvPr/>
        </p:nvSpPr>
        <p:spPr>
          <a:xfrm>
            <a:off x="8290881" y="5487636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R/W</a:t>
            </a:r>
            <a:endParaRPr lang="de-DE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DCF01F-8CFE-4515-9DB9-48551D76D6F3}"/>
              </a:ext>
            </a:extLst>
          </p:cNvPr>
          <p:cNvSpPr txBox="1"/>
          <p:nvPr/>
        </p:nvSpPr>
        <p:spPr>
          <a:xfrm rot="18830730">
            <a:off x="9223058" y="4651485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R/W</a:t>
            </a:r>
            <a:endParaRPr lang="de-DE" sz="16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F106B45-3653-4010-A620-60DA9D403ED9}"/>
              </a:ext>
            </a:extLst>
          </p:cNvPr>
          <p:cNvSpPr txBox="1"/>
          <p:nvPr/>
        </p:nvSpPr>
        <p:spPr>
          <a:xfrm>
            <a:off x="2407615" y="395923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(+VPN)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3206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Jörg Schmidt</dc:creator>
  <cp:lastModifiedBy>Jörg Schmidt</cp:lastModifiedBy>
  <cp:revision>17</cp:revision>
  <dcterms:created xsi:type="dcterms:W3CDTF">2020-05-23T22:37:18Z</dcterms:created>
  <dcterms:modified xsi:type="dcterms:W3CDTF">2020-05-23T23:26:40Z</dcterms:modified>
</cp:coreProperties>
</file>