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Zaddom2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Jan Rosa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Lorem ipsum dolor sit amet aaaaaaaaaaaaaaaaaaaaaaaaaaaaaaaaaaaaaaaaaaaaaaaaaaaaaaaaaaaaaaaaaaaaaaaaaaaaaaaaaaaaaaaaaaaaaaaaaaaaaaaaaaaaaaaaaaaaaaaaaaaaaaaaaaaaaaaaaaaaaaaaaaaaaaaaaaaaaaaaaaaaaaaaa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Picture UwU</a:t>
            </a:r>
          </a:p>
        </p:txBody>
      </p:sp>
      <p:pic>
        <p:nvPicPr>
          <p:cNvPr descr="https://upload.wikimedia.org/wikipedia/commons/3/35/Ggplot2_Violin_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Image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Zaddom2</dc:title>
  <dc:creator>Jan Rosa</dc:creator>
  <cp:keywords/>
  <dcterms:created xsi:type="dcterms:W3CDTF">2023-10-12T07:15:02Z</dcterms:created>
  <dcterms:modified xsi:type="dcterms:W3CDTF">2023-10-12T07:15:02Z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