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69" r:id="rId4"/>
    <p:sldId id="264" r:id="rId5"/>
    <p:sldId id="258" r:id="rId6"/>
    <p:sldId id="259" r:id="rId7"/>
    <p:sldId id="260" r:id="rId8"/>
    <p:sldId id="262" r:id="rId9"/>
    <p:sldId id="268" r:id="rId10"/>
    <p:sldId id="265" r:id="rId11"/>
    <p:sldId id="266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35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3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1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876F977-1627-AD4D-BC9F-B7ADE6A605B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0C49B6-E294-8747-9562-18E6246D9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FB9B-CAEE-6849-8B13-8B8B296C5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CUNY Helps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681D1-B11E-3847-980A-80590B25C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0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6841-5DE0-BF44-B210-7B28F54E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our target audience?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F8F6-433B-AE46-A397-D5AFE54B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CUNY Students</a:t>
            </a:r>
          </a:p>
          <a:p>
            <a:r>
              <a:rPr lang="en-US" sz="2400" dirty="0"/>
              <a:t>Low Income Families</a:t>
            </a:r>
          </a:p>
          <a:p>
            <a:r>
              <a:rPr lang="en-US" sz="2400" dirty="0"/>
              <a:t>People who are homeless</a:t>
            </a:r>
          </a:p>
        </p:txBody>
      </p:sp>
    </p:spTree>
    <p:extLst>
      <p:ext uri="{BB962C8B-B14F-4D97-AF65-F5344CB8AC3E}">
        <p14:creationId xmlns:p14="http://schemas.microsoft.com/office/powerpoint/2010/main" val="44547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EDD8-E584-E54D-87CE-055333FF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challenges did we run into and 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7032-EA34-444A-BC79-78C7865E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Connecting our front end code to our back end code</a:t>
            </a:r>
          </a:p>
          <a:p>
            <a:r>
              <a:rPr lang="en-US" sz="2400" dirty="0"/>
              <a:t>We began to use Google’s Firebase in order to: </a:t>
            </a:r>
          </a:p>
          <a:p>
            <a:pPr lvl="1"/>
            <a:r>
              <a:rPr lang="en-US" sz="2400" dirty="0"/>
              <a:t>Authenticate users</a:t>
            </a:r>
          </a:p>
          <a:p>
            <a:pPr lvl="1"/>
            <a:r>
              <a:rPr lang="en-US" sz="2400" dirty="0"/>
              <a:t>Database to safely store user specific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3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5773-D650-CF4D-85F0-4C60431D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18425-3B46-874F-A9CB-7C594FD59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3137"/>
            <a:ext cx="12136286" cy="5712295"/>
          </a:xfrm>
        </p:spPr>
      </p:pic>
    </p:spTree>
    <p:extLst>
      <p:ext uri="{BB962C8B-B14F-4D97-AF65-F5344CB8AC3E}">
        <p14:creationId xmlns:p14="http://schemas.microsoft.com/office/powerpoint/2010/main" val="109206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A094-6FAA-D141-892C-180F746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02847-1F3E-D64E-B2A0-D6CE58AFE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4" y="304801"/>
            <a:ext cx="12087001" cy="5684158"/>
          </a:xfrm>
        </p:spPr>
      </p:pic>
    </p:spTree>
    <p:extLst>
      <p:ext uri="{BB962C8B-B14F-4D97-AF65-F5344CB8AC3E}">
        <p14:creationId xmlns:p14="http://schemas.microsoft.com/office/powerpoint/2010/main" val="214922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95E1-5A25-0B45-AD4E-DBA6AFE7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our product/service/app?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23C6-5FCE-B348-AAD3-34B1E9E7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Partnerships with small businesses </a:t>
            </a:r>
          </a:p>
          <a:p>
            <a:pPr lvl="1"/>
            <a:r>
              <a:rPr lang="en-US" sz="2400" dirty="0"/>
              <a:t>Can offer discount for students</a:t>
            </a:r>
          </a:p>
          <a:p>
            <a:pPr lvl="1"/>
            <a:endParaRPr lang="en-US" sz="2400" dirty="0"/>
          </a:p>
          <a:p>
            <a:r>
              <a:rPr lang="en-US" sz="2400" dirty="0"/>
              <a:t>Partnerships with post degree students</a:t>
            </a:r>
          </a:p>
          <a:p>
            <a:pPr lvl="1"/>
            <a:r>
              <a:rPr lang="en-US" sz="2400" dirty="0"/>
              <a:t>Students that need field requirements for graduation can complete hours with CUNY Helps</a:t>
            </a:r>
          </a:p>
          <a:p>
            <a:r>
              <a:rPr lang="en-US" sz="2400" dirty="0"/>
              <a:t>Expand to SUNY colleges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4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12A-DEA5-754D-A060-D97061A5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are we addressing?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9357-DF6B-C84E-B50D-CFEFE816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Providing at risk CUNY students with information and services to get ahead.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7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CFCE-AAD5-FF43-AA00-07CEA547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at risk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C050-15A1-7F41-AA4D-D8817C11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At risk is a broad term used to define a person who is less likely to transition into adulthood.</a:t>
            </a:r>
          </a:p>
          <a:p>
            <a:r>
              <a:rPr lang="en-US" sz="2400" dirty="0"/>
              <a:t>This can be caused by a number of things including: </a:t>
            </a:r>
          </a:p>
          <a:p>
            <a:pPr lvl="1"/>
            <a:r>
              <a:rPr lang="en-US" sz="2400" dirty="0"/>
              <a:t>Poverty</a:t>
            </a:r>
          </a:p>
          <a:p>
            <a:pPr lvl="1"/>
            <a:r>
              <a:rPr lang="en-US" sz="2400" dirty="0"/>
              <a:t>Legal Trouble</a:t>
            </a:r>
          </a:p>
          <a:p>
            <a:pPr lvl="1"/>
            <a:r>
              <a:rPr lang="en-US" sz="2400" dirty="0"/>
              <a:t>Mental Health Issues</a:t>
            </a:r>
          </a:p>
        </p:txBody>
      </p:sp>
    </p:spTree>
    <p:extLst>
      <p:ext uri="{BB962C8B-B14F-4D97-AF65-F5344CB8AC3E}">
        <p14:creationId xmlns:p14="http://schemas.microsoft.com/office/powerpoint/2010/main" val="142625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655D-F642-314A-BCEF-E73715EB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solve the PROBLEM?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220F-3002-EA44-9ED7-0E001657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have created a website that will serve as a hub for services provided to CUNY students that serves those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3EF6-E2AB-344F-A6A9-24CC7282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ECDA-28A0-D64B-96E2-CD6A6B3A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22095"/>
            <a:ext cx="9603275" cy="4343400"/>
          </a:xfrm>
        </p:spPr>
        <p:txBody>
          <a:bodyPr>
            <a:noAutofit/>
          </a:bodyPr>
          <a:lstStyle/>
          <a:p>
            <a:r>
              <a:rPr lang="en-US" sz="2400" dirty="0"/>
              <a:t>CUNY SINGLE STOP PROGRAMS </a:t>
            </a:r>
          </a:p>
          <a:p>
            <a:r>
              <a:rPr lang="en-US" sz="2400" dirty="0"/>
              <a:t>EMERGENCY LOANS AND GRANTS PROGRAMS</a:t>
            </a:r>
          </a:p>
          <a:p>
            <a:r>
              <a:rPr lang="en-US" sz="2400" dirty="0"/>
              <a:t>LEGAL AID SOCIETY</a:t>
            </a:r>
          </a:p>
        </p:txBody>
      </p:sp>
    </p:spTree>
    <p:extLst>
      <p:ext uri="{BB962C8B-B14F-4D97-AF65-F5344CB8AC3E}">
        <p14:creationId xmlns:p14="http://schemas.microsoft.com/office/powerpoint/2010/main" val="76064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2DAC-29D7-D04F-AB99-822A00DA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Pantry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0D3D-F44F-F542-8847-32FFFF0A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5526"/>
            <a:ext cx="10050379" cy="4656221"/>
          </a:xfrm>
        </p:spPr>
        <p:txBody>
          <a:bodyPr>
            <a:normAutofit fontScale="40000" lnSpcReduction="20000"/>
          </a:bodyPr>
          <a:lstStyle/>
          <a:p>
            <a:endParaRPr lang="en-US" sz="4200" b="1" dirty="0"/>
          </a:p>
          <a:p>
            <a:r>
              <a:rPr lang="en-US" sz="5000" b="1" dirty="0"/>
              <a:t>Queens College</a:t>
            </a:r>
          </a:p>
          <a:p>
            <a:pPr marL="0" indent="0">
              <a:buNone/>
            </a:pPr>
            <a:r>
              <a:rPr lang="en-US" sz="5000" dirty="0"/>
              <a:t>Office of Student Development &amp; Leadership</a:t>
            </a:r>
          </a:p>
          <a:p>
            <a:pPr marL="0" indent="0">
              <a:buNone/>
            </a:pPr>
            <a:r>
              <a:rPr lang="en-US" sz="5000" dirty="0"/>
              <a:t>65-30 </a:t>
            </a:r>
            <a:r>
              <a:rPr lang="en-US" sz="5000" dirty="0" err="1"/>
              <a:t>Kissena</a:t>
            </a:r>
            <a:r>
              <a:rPr lang="en-US" sz="5000" dirty="0"/>
              <a:t> Blvd., Flushing, NY 11367 </a:t>
            </a:r>
            <a:br>
              <a:rPr lang="en-US" sz="5000" dirty="0"/>
            </a:br>
            <a:r>
              <a:rPr lang="en-US" sz="5000" dirty="0"/>
              <a:t>Student Union, Room 327</a:t>
            </a:r>
          </a:p>
          <a:p>
            <a:pPr marL="0" indent="0">
              <a:buNone/>
            </a:pPr>
            <a:r>
              <a:rPr lang="en-US" sz="5000" dirty="0"/>
              <a:t>Mondays, Wednesdays: 9:00am - 8:00pm</a:t>
            </a:r>
          </a:p>
          <a:p>
            <a:pPr marL="0" indent="0">
              <a:buNone/>
            </a:pPr>
            <a:r>
              <a:rPr lang="en-US" sz="5000" dirty="0"/>
              <a:t>Tuesdays &amp; Thursdays: 9:00am - 5:00pm</a:t>
            </a:r>
          </a:p>
          <a:p>
            <a:pPr marL="0" indent="0">
              <a:buNone/>
            </a:pPr>
            <a:r>
              <a:rPr lang="en-US" sz="5000" dirty="0"/>
              <a:t>Fridays: 9:00am - 5:00pm</a:t>
            </a:r>
          </a:p>
          <a:p>
            <a:r>
              <a:rPr lang="en-US" sz="5000" b="1" dirty="0"/>
              <a:t>LaGuardia Community College</a:t>
            </a:r>
            <a:endParaRPr lang="en-US" sz="5000" dirty="0"/>
          </a:p>
          <a:p>
            <a:pPr marL="0" indent="0">
              <a:buNone/>
            </a:pPr>
            <a:r>
              <a:rPr lang="en-US" sz="5000" dirty="0"/>
              <a:t> Room C-107</a:t>
            </a:r>
          </a:p>
          <a:p>
            <a:pPr marL="0" indent="0">
              <a:buNone/>
            </a:pPr>
            <a:r>
              <a:rPr lang="en-US" sz="5000" dirty="0"/>
              <a:t>Monday, Thursday 9:00 a.m. – 7:00 p.m.</a:t>
            </a:r>
          </a:p>
          <a:p>
            <a:pPr marL="0" indent="0">
              <a:buNone/>
            </a:pPr>
            <a:r>
              <a:rPr lang="en-US" sz="5000" dirty="0"/>
              <a:t>Tuesday, Wednesday 9:00 a.m. – 5:00 p.m.</a:t>
            </a:r>
          </a:p>
          <a:p>
            <a:pPr marL="0" indent="0">
              <a:buNone/>
            </a:pPr>
            <a:r>
              <a:rPr lang="en-US" sz="5000" dirty="0"/>
              <a:t>Fridays: 9:00 a.m. – 1:00 p.m.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E34E-0F63-7046-B88E-DFDBDE2E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Pantry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311C-A4AA-6243-AA14-41E04056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653"/>
            <a:ext cx="10515600" cy="4174958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500" b="1" dirty="0"/>
              <a:t>Lehman College</a:t>
            </a:r>
          </a:p>
          <a:p>
            <a:pPr marL="0" indent="0">
              <a:buNone/>
            </a:pPr>
            <a:r>
              <a:rPr lang="en-US" sz="2500" dirty="0"/>
              <a:t>Student Life Building, Room 120</a:t>
            </a:r>
          </a:p>
          <a:p>
            <a:pPr marL="0" indent="0">
              <a:buNone/>
            </a:pPr>
            <a:r>
              <a:rPr lang="en-US" sz="2500" dirty="0"/>
              <a:t>Mondays:  4:00PM - 8:45 PM</a:t>
            </a:r>
          </a:p>
          <a:p>
            <a:pPr marL="0" indent="0">
              <a:buNone/>
            </a:pPr>
            <a:r>
              <a:rPr lang="en-US" sz="2500" dirty="0"/>
              <a:t>Wednesday &amp; Thursday 10:00 AM - 4:00 PM</a:t>
            </a:r>
          </a:p>
          <a:p>
            <a:r>
              <a:rPr lang="en-US" sz="2500" b="1" dirty="0"/>
              <a:t>John Jay College of Criminal Justice</a:t>
            </a:r>
          </a:p>
          <a:p>
            <a:pPr marL="0" indent="0">
              <a:buNone/>
            </a:pPr>
            <a:r>
              <a:rPr lang="en-US" sz="2500" dirty="0"/>
              <a:t>Mondays: 10 am to 3:30 pm</a:t>
            </a:r>
          </a:p>
          <a:p>
            <a:pPr marL="0" indent="0">
              <a:buNone/>
            </a:pPr>
            <a:r>
              <a:rPr lang="en-US" sz="2500" dirty="0"/>
              <a:t>Tuesdays: 10 am to 2:30 pm</a:t>
            </a:r>
          </a:p>
          <a:p>
            <a:pPr marL="0" indent="0">
              <a:buNone/>
            </a:pPr>
            <a:r>
              <a:rPr lang="en-US" sz="2500" dirty="0"/>
              <a:t>Wednesdays: 10 am to 6 pm</a:t>
            </a:r>
          </a:p>
          <a:p>
            <a:pPr marL="0" indent="0">
              <a:buNone/>
            </a:pPr>
            <a:r>
              <a:rPr lang="en-US" sz="2500" dirty="0"/>
              <a:t>Thursdays: 10 am to 3:30 pm</a:t>
            </a:r>
          </a:p>
          <a:p>
            <a:endParaRPr lang="en-US" sz="2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7B34-0F4D-CD4E-9E51-E32CBE07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9148-DCC0-7F45-9613-67DAC262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3237"/>
          </a:xfrm>
        </p:spPr>
        <p:txBody>
          <a:bodyPr>
            <a:normAutofit/>
          </a:bodyPr>
          <a:lstStyle/>
          <a:p>
            <a:r>
              <a:rPr lang="en-US" sz="2100" dirty="0"/>
              <a:t>CDC National HIV and AIDS Hotline</a:t>
            </a:r>
          </a:p>
          <a:p>
            <a:pPr marL="0" indent="0">
              <a:buNone/>
            </a:pPr>
            <a:r>
              <a:rPr lang="en-US" sz="2100" dirty="0"/>
              <a:t>1800 - 342-2437</a:t>
            </a:r>
          </a:p>
          <a:p>
            <a:r>
              <a:rPr lang="en-US" sz="2100" dirty="0"/>
              <a:t>Alcohol and Drug Helpline</a:t>
            </a:r>
          </a:p>
          <a:p>
            <a:pPr marL="0" indent="0">
              <a:buNone/>
            </a:pPr>
            <a:r>
              <a:rPr lang="en-US" sz="2100" dirty="0"/>
              <a:t>1800 - 821-4357</a:t>
            </a:r>
          </a:p>
          <a:p>
            <a:r>
              <a:rPr lang="en-US" sz="2100" dirty="0"/>
              <a:t>National Youth Crisis Hotline</a:t>
            </a:r>
          </a:p>
          <a:p>
            <a:pPr marL="0" indent="0">
              <a:buNone/>
            </a:pPr>
            <a:r>
              <a:rPr lang="en-US" sz="2100" dirty="0"/>
              <a:t>1800 - 448-4663</a:t>
            </a:r>
          </a:p>
          <a:p>
            <a:r>
              <a:rPr lang="en-US" sz="2100" dirty="0"/>
              <a:t>Food and Hunger Hotline</a:t>
            </a:r>
          </a:p>
          <a:p>
            <a:pPr marL="0" indent="0">
              <a:buNone/>
            </a:pPr>
            <a:r>
              <a:rPr lang="en-US" sz="2100" dirty="0"/>
              <a:t>866 - 888-8777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6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7F68-BBFA-334A-8162-3F758E3C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impact do we expect it to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F1E4-9619-4E4B-BA56-502F623D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offering these services, CUNY Helps can provide a prospering environment to ensure students can focus on being students.</a:t>
            </a:r>
          </a:p>
          <a:p>
            <a:pPr lvl="1"/>
            <a:r>
              <a:rPr lang="en-US" sz="2200" dirty="0"/>
              <a:t>Will directly increase graduation rates</a:t>
            </a:r>
          </a:p>
          <a:p>
            <a:pPr lvl="1"/>
            <a:r>
              <a:rPr lang="en-US" sz="2200" dirty="0"/>
              <a:t>Will increase job opportunities</a:t>
            </a:r>
          </a:p>
        </p:txBody>
      </p:sp>
    </p:spTree>
    <p:extLst>
      <p:ext uri="{BB962C8B-B14F-4D97-AF65-F5344CB8AC3E}">
        <p14:creationId xmlns:p14="http://schemas.microsoft.com/office/powerpoint/2010/main" val="42035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{868E9842-4DB4-AF43-A449-E5DE90980F01}tf10001076</Template>
  <TotalTime>175</TotalTime>
  <Words>325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CUNY Helps</vt:lpstr>
      <vt:lpstr>What problem are we addressing?</vt:lpstr>
      <vt:lpstr>What does at risk mean?</vt:lpstr>
      <vt:lpstr>How did we solve the PROBLEM? </vt:lpstr>
      <vt:lpstr>PROGRAMS OFFERED</vt:lpstr>
      <vt:lpstr>Food Pantry</vt:lpstr>
      <vt:lpstr>Food Pantry</vt:lpstr>
      <vt:lpstr>Health Services</vt:lpstr>
      <vt:lpstr>What impact do we expect it to have?</vt:lpstr>
      <vt:lpstr>Who is our target audience?</vt:lpstr>
      <vt:lpstr>What challenges did we run into and what did we learn?</vt:lpstr>
      <vt:lpstr>PowerPoint Presentation</vt:lpstr>
      <vt:lpstr>PowerPoint Presentation</vt:lpstr>
      <vt:lpstr>What’s next for our product/service/app?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Resources for CUNY Students</dc:title>
  <dc:creator>Eleana Martinez</dc:creator>
  <cp:lastModifiedBy>Eleana Martinez</cp:lastModifiedBy>
  <cp:revision>18</cp:revision>
  <dcterms:created xsi:type="dcterms:W3CDTF">2019-05-10T19:40:06Z</dcterms:created>
  <dcterms:modified xsi:type="dcterms:W3CDTF">2019-05-10T22:35:52Z</dcterms:modified>
</cp:coreProperties>
</file>