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B09"/>
    <a:srgbClr val="6A6A6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3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5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7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4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4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6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5C604-8362-4597-B174-E50AA447606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012A8B6-CE90-4936-A44A-DB6101C1A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0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70" y="996659"/>
            <a:ext cx="7526338" cy="2971051"/>
          </a:xfrm>
        </p:spPr>
        <p:txBody>
          <a:bodyPr/>
          <a:lstStyle/>
          <a:p>
            <a:pPr algn="ctr"/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Aumento do preço dos combustíveis ao longo dos anos no Brasil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8535" y="5260159"/>
            <a:ext cx="8795209" cy="138574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PONTIFÍCIA UNIVERSIDADE CATÓLICA DE MINAS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GERAIS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Pós-graduação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Lato Sensu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 Ciência de Dados e Big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Aluna: Jessica Rosa da Silva Salvador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47" y="6153347"/>
            <a:ext cx="704653" cy="7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6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Coleta dos dados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 – Agência Nacional de Petróleo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IBGE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IPEADATA</a:t>
            </a: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Olinda – Banco Central do Brasil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81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AB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Contextualização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7280"/>
            <a:ext cx="3863465" cy="4584032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4295272" y="4086430"/>
            <a:ext cx="3560979" cy="10676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Preço do Barril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5"/>
          <p:cNvSpPr txBox="1">
            <a:spLocks/>
          </p:cNvSpPr>
          <p:nvPr/>
        </p:nvSpPr>
        <p:spPr>
          <a:xfrm>
            <a:off x="4295271" y="2758946"/>
            <a:ext cx="3874171" cy="10676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Taxa de Câmbio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150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de dados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7" y="1961147"/>
            <a:ext cx="8647585" cy="4896853"/>
          </a:xfrm>
        </p:spPr>
      </p:pic>
    </p:spTree>
    <p:extLst>
      <p:ext uri="{BB962C8B-B14F-4D97-AF65-F5344CB8AC3E}">
        <p14:creationId xmlns:p14="http://schemas.microsoft.com/office/powerpoint/2010/main" val="354318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Preditivos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997" y="1921491"/>
            <a:ext cx="7524003" cy="3636510"/>
          </a:xfrm>
        </p:spPr>
        <p:txBody>
          <a:bodyPr>
            <a:normAutofit/>
          </a:bodyPr>
          <a:lstStyle/>
          <a:p>
            <a:pPr algn="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Regressão Linear</a:t>
            </a:r>
          </a:p>
          <a:p>
            <a:pPr algn="r"/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Forest </a:t>
            </a:r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" y="4910369"/>
            <a:ext cx="3617624" cy="19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997" y="2275132"/>
            <a:ext cx="7524003" cy="2670429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preditiva dos preços até o ano de 2030.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809997" y="5690937"/>
            <a:ext cx="7323350" cy="2406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09997" y="5715000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2020</a:t>
            </a:r>
            <a:endParaRPr lang="en-US" sz="1200" b="1" dirty="0"/>
          </a:p>
        </p:txBody>
      </p:sp>
      <p:sp>
        <p:nvSpPr>
          <p:cNvPr id="10" name="Elipse 9"/>
          <p:cNvSpPr/>
          <p:nvPr/>
        </p:nvSpPr>
        <p:spPr>
          <a:xfrm>
            <a:off x="2554703" y="4957592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2023</a:t>
            </a:r>
            <a:endParaRPr lang="en-US" sz="1200" b="1" dirty="0"/>
          </a:p>
        </p:txBody>
      </p:sp>
      <p:sp>
        <p:nvSpPr>
          <p:cNvPr id="11" name="Elipse 10"/>
          <p:cNvSpPr/>
          <p:nvPr/>
        </p:nvSpPr>
        <p:spPr>
          <a:xfrm>
            <a:off x="1415521" y="4957592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2021</a:t>
            </a:r>
            <a:endParaRPr lang="en-US" sz="1200" b="1" dirty="0"/>
          </a:p>
        </p:txBody>
      </p:sp>
      <p:sp>
        <p:nvSpPr>
          <p:cNvPr id="12" name="Elipse 11"/>
          <p:cNvSpPr/>
          <p:nvPr/>
        </p:nvSpPr>
        <p:spPr>
          <a:xfrm>
            <a:off x="3150882" y="5726336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2024</a:t>
            </a:r>
            <a:endParaRPr lang="en-US" sz="1200" b="1" dirty="0"/>
          </a:p>
        </p:txBody>
      </p:sp>
      <p:sp>
        <p:nvSpPr>
          <p:cNvPr id="13" name="Elipse 12"/>
          <p:cNvSpPr/>
          <p:nvPr/>
        </p:nvSpPr>
        <p:spPr>
          <a:xfrm>
            <a:off x="4471672" y="5726336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2026</a:t>
            </a:r>
            <a:endParaRPr lang="en-US" sz="1200" b="1" dirty="0"/>
          </a:p>
        </p:txBody>
      </p:sp>
      <p:sp>
        <p:nvSpPr>
          <p:cNvPr id="14" name="Elipse 13"/>
          <p:cNvSpPr/>
          <p:nvPr/>
        </p:nvSpPr>
        <p:spPr>
          <a:xfrm>
            <a:off x="7259380" y="5726336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2030</a:t>
            </a:r>
            <a:endParaRPr lang="en-US" sz="1200" b="1" dirty="0"/>
          </a:p>
        </p:txBody>
      </p:sp>
      <p:sp>
        <p:nvSpPr>
          <p:cNvPr id="15" name="Elipse 14"/>
          <p:cNvSpPr/>
          <p:nvPr/>
        </p:nvSpPr>
        <p:spPr>
          <a:xfrm>
            <a:off x="3831864" y="4951577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2025</a:t>
            </a:r>
            <a:endParaRPr lang="en-US" sz="1200" b="1" dirty="0"/>
          </a:p>
        </p:txBody>
      </p:sp>
      <p:sp>
        <p:nvSpPr>
          <p:cNvPr id="16" name="Elipse 15"/>
          <p:cNvSpPr/>
          <p:nvPr/>
        </p:nvSpPr>
        <p:spPr>
          <a:xfrm>
            <a:off x="6526388" y="4957592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2029</a:t>
            </a:r>
            <a:endParaRPr lang="en-US" sz="1200" b="1" dirty="0"/>
          </a:p>
        </p:txBody>
      </p:sp>
      <p:sp>
        <p:nvSpPr>
          <p:cNvPr id="17" name="Elipse 16"/>
          <p:cNvSpPr/>
          <p:nvPr/>
        </p:nvSpPr>
        <p:spPr>
          <a:xfrm>
            <a:off x="5183346" y="4951577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2027</a:t>
            </a:r>
            <a:endParaRPr lang="en-US" sz="1200" b="1" dirty="0"/>
          </a:p>
        </p:txBody>
      </p:sp>
      <p:sp>
        <p:nvSpPr>
          <p:cNvPr id="18" name="Elipse 17"/>
          <p:cNvSpPr/>
          <p:nvPr/>
        </p:nvSpPr>
        <p:spPr>
          <a:xfrm>
            <a:off x="5826746" y="5714304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2028</a:t>
            </a:r>
            <a:endParaRPr lang="en-US" sz="1200" b="1" dirty="0"/>
          </a:p>
        </p:txBody>
      </p:sp>
      <p:sp>
        <p:nvSpPr>
          <p:cNvPr id="19" name="Elipse 18"/>
          <p:cNvSpPr/>
          <p:nvPr/>
        </p:nvSpPr>
        <p:spPr>
          <a:xfrm>
            <a:off x="1975310" y="5726336"/>
            <a:ext cx="745958" cy="74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2022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9998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65</TotalTime>
  <Words>90</Words>
  <Application>Microsoft Office PowerPoint</Application>
  <PresentationFormat>Apresentação na tela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Century Gothic</vt:lpstr>
      <vt:lpstr>Trebuchet MS</vt:lpstr>
      <vt:lpstr>Wingdings 2</vt:lpstr>
      <vt:lpstr>Citável</vt:lpstr>
      <vt:lpstr>Aumento do preço dos combustíveis ao longo dos anos no Brasil</vt:lpstr>
      <vt:lpstr>Coleta dos dados</vt:lpstr>
      <vt:lpstr>Contextualização</vt:lpstr>
      <vt:lpstr>Análise de dados</vt:lpstr>
      <vt:lpstr>Modelos Preditivos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Brain</dc:creator>
  <cp:lastModifiedBy>Brain</cp:lastModifiedBy>
  <cp:revision>10</cp:revision>
  <dcterms:created xsi:type="dcterms:W3CDTF">2022-06-29T23:10:21Z</dcterms:created>
  <dcterms:modified xsi:type="dcterms:W3CDTF">2022-06-30T00:16:01Z</dcterms:modified>
</cp:coreProperties>
</file>