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59" r:id="rId3"/>
    <p:sldId id="361" r:id="rId4"/>
    <p:sldId id="368" r:id="rId5"/>
    <p:sldId id="366" r:id="rId6"/>
    <p:sldId id="360" r:id="rId7"/>
    <p:sldId id="367" r:id="rId8"/>
    <p:sldId id="365" r:id="rId9"/>
    <p:sldId id="3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B8C4"/>
    <a:srgbClr val="EDF8FF"/>
    <a:srgbClr val="1689B9"/>
    <a:srgbClr val="000000"/>
    <a:srgbClr val="0A507C"/>
    <a:srgbClr val="1A161E"/>
    <a:srgbClr val="F6E333"/>
    <a:srgbClr val="FFD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8" autoAdjust="0"/>
    <p:restoredTop sz="80837" autoAdjust="0"/>
  </p:normalViewPr>
  <p:slideViewPr>
    <p:cSldViewPr snapToGrid="0" snapToObjects="1">
      <p:cViewPr varScale="1">
        <p:scale>
          <a:sx n="106" d="100"/>
          <a:sy n="106" d="100"/>
        </p:scale>
        <p:origin x="176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3E67-1E4E-5F43-85D4-E456F6D6099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5A7B-0B3D-5342-87EA-AE22C601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to the Mehmet </a:t>
            </a:r>
            <a:r>
              <a:rPr lang="en-US" baseline="0" dirty="0" err="1" smtClean="0"/>
              <a:t>Aydeniz</a:t>
            </a:r>
            <a:r>
              <a:rPr lang="en-US" baseline="0" dirty="0" smtClean="0"/>
              <a:t> and the search committee and the faculty and students in the TPTE department as well as Ms. Gina Guinn for making this trip possible.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talk is on thinking of and with data in 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this talk is focused on the affordances of new sources of data for teachers and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is on how new sources of data can help us understand teaching and learning in 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35172" y="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16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97" y="3262247"/>
            <a:ext cx="8214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" y="4188558"/>
            <a:ext cx="8688469" cy="24338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Joshua M. Rosenberg, Doctoral Candidate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Michigan State University</a:t>
            </a:r>
          </a:p>
          <a:p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January 23, 2018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University of Tennessee, Knoxville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Theory and Practice of Teacher Education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6226" y="5209962"/>
            <a:ext cx="7624265" cy="102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251698"/>
            <a:ext cx="91726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27" y="2191550"/>
            <a:ext cx="9150226" cy="1213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Thinking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of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Data: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Supporting and Understanding</a:t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Engaging Learning in STEM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7212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7572"/>
            <a:ext cx="2319810" cy="11046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3071528"/>
            <a:ext cx="2046633" cy="1786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8" y="2816405"/>
            <a:ext cx="2055117" cy="22966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1279" y="234333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Companies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7441" y="2338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Citizens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064" y="23381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4" y="2872132"/>
            <a:ext cx="2007704" cy="2192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29" y="3101560"/>
            <a:ext cx="2569544" cy="1394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018" y="23381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7441" y="23381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1439" y="2338100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9" y="2872132"/>
            <a:ext cx="2498537" cy="1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Students, teachers, and researchers’ </a:t>
            </a:r>
            <a:r>
              <a:rPr lang="en-US" dirty="0" smtClean="0"/>
              <a:t>thinking </a:t>
            </a:r>
            <a:r>
              <a:rPr lang="en-US" dirty="0"/>
              <a:t>of and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What </a:t>
            </a:r>
            <a:r>
              <a:rPr lang="en-US" dirty="0"/>
              <a:t>are the affordances of new types of data in STEM education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does this data help us understand teaching and learning in STEM?</a:t>
            </a:r>
          </a:p>
        </p:txBody>
      </p:sp>
    </p:spTree>
    <p:extLst>
      <p:ext uri="{BB962C8B-B14F-4D97-AF65-F5344CB8AC3E}">
        <p14:creationId xmlns:p14="http://schemas.microsoft.com/office/powerpoint/2010/main" val="133812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Network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965" y="298173"/>
            <a:ext cx="4403035" cy="830997"/>
          </a:xfrm>
          <a:prstGeom prst="rect">
            <a:avLst/>
          </a:prstGeom>
          <a:solidFill>
            <a:srgbClr val="EDF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 think my model is </a:t>
            </a:r>
          </a:p>
          <a:p>
            <a:pPr algn="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or other students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0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107716</TotalTime>
  <Words>214</Words>
  <Application>Microsoft Macintosh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 Neue</vt:lpstr>
      <vt:lpstr>Arial</vt:lpstr>
      <vt:lpstr>Clarity</vt:lpstr>
      <vt:lpstr>Thinking of and with Data:  Supporting and Understanding Engaging Learning in STEM</vt:lpstr>
      <vt:lpstr>Data is power(ful)</vt:lpstr>
      <vt:lpstr>Data is power(ful)</vt:lpstr>
      <vt:lpstr>Guiding research questions</vt:lpstr>
      <vt:lpstr>PowerPoint Presentation</vt:lpstr>
      <vt:lpstr>PowerPoint Presentation</vt:lpstr>
      <vt:lpstr>PowerPoint Presentation</vt:lpstr>
      <vt:lpstr>PowerPoint Presentation</vt:lpstr>
      <vt:lpstr>Outline</vt:lpstr>
    </vt:vector>
  </TitlesOfParts>
  <Company>University of Connecticut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layer parameterizations are important </dc:title>
  <dc:creator>Aaron Rosenberg</dc:creator>
  <cp:lastModifiedBy>Rosenberg, Joshua Michael</cp:lastModifiedBy>
  <cp:revision>1290</cp:revision>
  <dcterms:created xsi:type="dcterms:W3CDTF">2014-12-16T19:18:20Z</dcterms:created>
  <dcterms:modified xsi:type="dcterms:W3CDTF">2018-01-15T01:57:43Z</dcterms:modified>
</cp:coreProperties>
</file>