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359" r:id="rId3"/>
    <p:sldId id="3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5B8C4"/>
    <a:srgbClr val="EDF8FF"/>
    <a:srgbClr val="1689B9"/>
    <a:srgbClr val="000000"/>
    <a:srgbClr val="0A507C"/>
    <a:srgbClr val="1A161E"/>
    <a:srgbClr val="F6E333"/>
    <a:srgbClr val="FFD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6" autoAdjust="0"/>
    <p:restoredTop sz="80837" autoAdjust="0"/>
  </p:normalViewPr>
  <p:slideViewPr>
    <p:cSldViewPr snapToGrid="0" snapToObjects="1">
      <p:cViewPr varScale="1">
        <p:scale>
          <a:sx n="128" d="100"/>
          <a:sy n="128" d="100"/>
        </p:scale>
        <p:origin x="21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D3E67-1E4E-5F43-85D4-E456F6D6099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5A7B-0B3D-5342-87EA-AE22C601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5A7B-0B3D-5342-87EA-AE22C601F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35172" y="159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16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DC60CD-B33B-9A49-A8B3-F0E039A44BFE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5AD495-2116-384A-A10B-D2E504D1FB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5997" y="3262247"/>
            <a:ext cx="8214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652" y="4188558"/>
            <a:ext cx="8688469" cy="243388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Joshua M. Rosenberg, Doctoral Candidate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Michigan State University</a:t>
            </a:r>
          </a:p>
          <a:p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January 23, 2018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University of Tennessee, Knoxville</a:t>
            </a:r>
          </a:p>
          <a:p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Department of Theory and Practice of Teacher Education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6226" y="5209962"/>
            <a:ext cx="7624265" cy="102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98173"/>
            <a:ext cx="9144000" cy="1107470"/>
          </a:xfrm>
          <a:prstGeom prst="rect">
            <a:avLst/>
          </a:prstGeom>
          <a:solidFill>
            <a:srgbClr val="168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251698"/>
            <a:ext cx="91726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226" y="2049003"/>
            <a:ext cx="9150226" cy="1213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Thinking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of and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with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Data: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Supporting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Engaged Learning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in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STEM</a:t>
            </a:r>
          </a:p>
        </p:txBody>
      </p:sp>
    </p:spTree>
    <p:extLst>
      <p:ext uri="{BB962C8B-B14F-4D97-AF65-F5344CB8AC3E}">
        <p14:creationId xmlns:p14="http://schemas.microsoft.com/office/powerpoint/2010/main" val="5678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sdfasdf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68856"/>
              </p:ext>
            </p:extLst>
          </p:nvPr>
        </p:nvGraphicFramePr>
        <p:xfrm>
          <a:off x="-2" y="-31433"/>
          <a:ext cx="9144000" cy="40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40994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Background</a:t>
                      </a:r>
                      <a:endParaRPr lang="en-US" b="0" dirty="0">
                        <a:solidFill>
                          <a:schemeClr val="tx1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Method</a:t>
                      </a:r>
                      <a:endParaRPr lang="en-US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Findings</a:t>
                      </a:r>
                      <a:endParaRPr lang="en-US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B5B8C4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Discussion</a:t>
                      </a:r>
                      <a:endParaRPr lang="en-US" b="0" dirty="0">
                        <a:solidFill>
                          <a:srgbClr val="B5B8C4"/>
                        </a:solidFill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9B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7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98173"/>
            <a:ext cx="9144000" cy="1107470"/>
          </a:xfrm>
          <a:prstGeom prst="rect">
            <a:avLst/>
          </a:prstGeom>
          <a:solidFill>
            <a:srgbClr val="1689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89B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0965" y="298173"/>
            <a:ext cx="4403035" cy="830997"/>
          </a:xfrm>
          <a:prstGeom prst="rect">
            <a:avLst/>
          </a:prstGeom>
          <a:solidFill>
            <a:srgbClr val="EDF8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I think my model is </a:t>
            </a:r>
          </a:p>
          <a:p>
            <a:pPr algn="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or other students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54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107672</TotalTime>
  <Words>49</Words>
  <Application>Microsoft Macintosh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Helvetica Neue</vt:lpstr>
      <vt:lpstr>Arial</vt:lpstr>
      <vt:lpstr>Clarity</vt:lpstr>
      <vt:lpstr>Thinking of and with Data:  Supporting Engaged Learning in STEM</vt:lpstr>
      <vt:lpstr>sdfasdf</vt:lpstr>
      <vt:lpstr>PowerPoint Presentation</vt:lpstr>
    </vt:vector>
  </TitlesOfParts>
  <Company>University of Connecticut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layer parameterizations are important </dc:title>
  <dc:creator>Aaron Rosenberg</dc:creator>
  <cp:lastModifiedBy>Rosenberg, Joshua Michael</cp:lastModifiedBy>
  <cp:revision>1254</cp:revision>
  <dcterms:created xsi:type="dcterms:W3CDTF">2014-12-16T19:18:20Z</dcterms:created>
  <dcterms:modified xsi:type="dcterms:W3CDTF">2018-01-15T01:13:32Z</dcterms:modified>
</cp:coreProperties>
</file>