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61" r:id="rId4"/>
    <p:sldId id="276" r:id="rId5"/>
    <p:sldId id="257" r:id="rId6"/>
    <p:sldId id="258" r:id="rId7"/>
    <p:sldId id="259" r:id="rId8"/>
    <p:sldId id="260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1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1A9DC-555F-4F01-A8D0-0429E21DABB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D76279-9738-486F-924B-270890F3BDEF}">
      <dgm:prSet/>
      <dgm:spPr/>
      <dgm:t>
        <a:bodyPr/>
        <a:lstStyle/>
        <a:p>
          <a:r>
            <a:rPr lang="en-US"/>
            <a:t>Overview of the Danish incident</a:t>
          </a:r>
        </a:p>
      </dgm:t>
    </dgm:pt>
    <dgm:pt modelId="{9E37E0A1-552A-40A6-BB8E-930415B2146E}" type="parTrans" cxnId="{05E828DB-BF86-4EDF-903D-D2186B63E785}">
      <dgm:prSet/>
      <dgm:spPr/>
      <dgm:t>
        <a:bodyPr/>
        <a:lstStyle/>
        <a:p>
          <a:endParaRPr lang="en-US"/>
        </a:p>
      </dgm:t>
    </dgm:pt>
    <dgm:pt modelId="{F8B8E1DF-EFB5-44E9-B5BF-AA6B5D6B646A}" type="sibTrans" cxnId="{05E828DB-BF86-4EDF-903D-D2186B63E785}">
      <dgm:prSet/>
      <dgm:spPr/>
      <dgm:t>
        <a:bodyPr/>
        <a:lstStyle/>
        <a:p>
          <a:endParaRPr lang="en-US"/>
        </a:p>
      </dgm:t>
    </dgm:pt>
    <dgm:pt modelId="{55249319-FDEC-4035-AA6E-11A6F0408053}">
      <dgm:prSet/>
      <dgm:spPr/>
      <dgm:t>
        <a:bodyPr/>
        <a:lstStyle/>
        <a:p>
          <a:r>
            <a:rPr lang="en-US"/>
            <a:t>Who is SektorCERT?</a:t>
          </a:r>
        </a:p>
      </dgm:t>
    </dgm:pt>
    <dgm:pt modelId="{890D58F1-78CC-4B2F-B16C-0BA8F26FF4F2}" type="parTrans" cxnId="{D5105E4A-C891-42D8-B997-3A8783C2EE05}">
      <dgm:prSet/>
      <dgm:spPr/>
      <dgm:t>
        <a:bodyPr/>
        <a:lstStyle/>
        <a:p>
          <a:endParaRPr lang="en-US"/>
        </a:p>
      </dgm:t>
    </dgm:pt>
    <dgm:pt modelId="{57485DBA-404F-43DB-8645-C4610B839652}" type="sibTrans" cxnId="{D5105E4A-C891-42D8-B997-3A8783C2EE05}">
      <dgm:prSet/>
      <dgm:spPr/>
      <dgm:t>
        <a:bodyPr/>
        <a:lstStyle/>
        <a:p>
          <a:endParaRPr lang="en-US"/>
        </a:p>
      </dgm:t>
    </dgm:pt>
    <dgm:pt modelId="{B3724334-1C6A-41D8-A438-510F58285B74}" type="pres">
      <dgm:prSet presAssocID="{FA91A9DC-555F-4F01-A8D0-0429E21DABB6}" presName="cycle" presStyleCnt="0">
        <dgm:presLayoutVars>
          <dgm:dir/>
          <dgm:resizeHandles val="exact"/>
        </dgm:presLayoutVars>
      </dgm:prSet>
      <dgm:spPr/>
    </dgm:pt>
    <dgm:pt modelId="{BA404189-A1D1-458C-AD6B-0306F3A8A16A}" type="pres">
      <dgm:prSet presAssocID="{6AD76279-9738-486F-924B-270890F3BDEF}" presName="node" presStyleLbl="node1" presStyleIdx="0" presStyleCnt="2">
        <dgm:presLayoutVars>
          <dgm:bulletEnabled val="1"/>
        </dgm:presLayoutVars>
      </dgm:prSet>
      <dgm:spPr/>
    </dgm:pt>
    <dgm:pt modelId="{523ED804-C3B3-4A98-A4DB-03EDAB7A0EDA}" type="pres">
      <dgm:prSet presAssocID="{6AD76279-9738-486F-924B-270890F3BDEF}" presName="spNode" presStyleCnt="0"/>
      <dgm:spPr/>
    </dgm:pt>
    <dgm:pt modelId="{D5F9D589-943E-4142-8BAD-5F97C85A1907}" type="pres">
      <dgm:prSet presAssocID="{F8B8E1DF-EFB5-44E9-B5BF-AA6B5D6B646A}" presName="sibTrans" presStyleLbl="sibTrans1D1" presStyleIdx="0" presStyleCnt="2"/>
      <dgm:spPr/>
    </dgm:pt>
    <dgm:pt modelId="{E45B03FF-260A-45C6-9A58-85455C468800}" type="pres">
      <dgm:prSet presAssocID="{55249319-FDEC-4035-AA6E-11A6F0408053}" presName="node" presStyleLbl="node1" presStyleIdx="1" presStyleCnt="2">
        <dgm:presLayoutVars>
          <dgm:bulletEnabled val="1"/>
        </dgm:presLayoutVars>
      </dgm:prSet>
      <dgm:spPr/>
    </dgm:pt>
    <dgm:pt modelId="{BC5B5A41-A206-43AE-B676-9DD587BC4DE5}" type="pres">
      <dgm:prSet presAssocID="{55249319-FDEC-4035-AA6E-11A6F0408053}" presName="spNode" presStyleCnt="0"/>
      <dgm:spPr/>
    </dgm:pt>
    <dgm:pt modelId="{E9A0239F-C252-4050-A4EB-1D7C8B580F0A}" type="pres">
      <dgm:prSet presAssocID="{57485DBA-404F-43DB-8645-C4610B839652}" presName="sibTrans" presStyleLbl="sibTrans1D1" presStyleIdx="1" presStyleCnt="2"/>
      <dgm:spPr/>
    </dgm:pt>
  </dgm:ptLst>
  <dgm:cxnLst>
    <dgm:cxn modelId="{99E18D11-2765-4941-8586-6410409C59D2}" type="presOf" srcId="{6AD76279-9738-486F-924B-270890F3BDEF}" destId="{BA404189-A1D1-458C-AD6B-0306F3A8A16A}" srcOrd="0" destOrd="0" presId="urn:microsoft.com/office/officeart/2005/8/layout/cycle6"/>
    <dgm:cxn modelId="{DAE74C21-F727-41CA-92E6-D312D13CC24E}" type="presOf" srcId="{55249319-FDEC-4035-AA6E-11A6F0408053}" destId="{E45B03FF-260A-45C6-9A58-85455C468800}" srcOrd="0" destOrd="0" presId="urn:microsoft.com/office/officeart/2005/8/layout/cycle6"/>
    <dgm:cxn modelId="{D5105E4A-C891-42D8-B997-3A8783C2EE05}" srcId="{FA91A9DC-555F-4F01-A8D0-0429E21DABB6}" destId="{55249319-FDEC-4035-AA6E-11A6F0408053}" srcOrd="1" destOrd="0" parTransId="{890D58F1-78CC-4B2F-B16C-0BA8F26FF4F2}" sibTransId="{57485DBA-404F-43DB-8645-C4610B839652}"/>
    <dgm:cxn modelId="{80376757-4A88-4399-82D4-33615E5F8F4D}" type="presOf" srcId="{57485DBA-404F-43DB-8645-C4610B839652}" destId="{E9A0239F-C252-4050-A4EB-1D7C8B580F0A}" srcOrd="0" destOrd="0" presId="urn:microsoft.com/office/officeart/2005/8/layout/cycle6"/>
    <dgm:cxn modelId="{5EE17D86-1E00-43F7-A1A0-5A16BAF39D15}" type="presOf" srcId="{F8B8E1DF-EFB5-44E9-B5BF-AA6B5D6B646A}" destId="{D5F9D589-943E-4142-8BAD-5F97C85A1907}" srcOrd="0" destOrd="0" presId="urn:microsoft.com/office/officeart/2005/8/layout/cycle6"/>
    <dgm:cxn modelId="{E94187CB-006D-4722-9298-B0B60844B0EB}" type="presOf" srcId="{FA91A9DC-555F-4F01-A8D0-0429E21DABB6}" destId="{B3724334-1C6A-41D8-A438-510F58285B74}" srcOrd="0" destOrd="0" presId="urn:microsoft.com/office/officeart/2005/8/layout/cycle6"/>
    <dgm:cxn modelId="{05E828DB-BF86-4EDF-903D-D2186B63E785}" srcId="{FA91A9DC-555F-4F01-A8D0-0429E21DABB6}" destId="{6AD76279-9738-486F-924B-270890F3BDEF}" srcOrd="0" destOrd="0" parTransId="{9E37E0A1-552A-40A6-BB8E-930415B2146E}" sibTransId="{F8B8E1DF-EFB5-44E9-B5BF-AA6B5D6B646A}"/>
    <dgm:cxn modelId="{969A68CB-2775-438C-805D-9415D3F030EE}" type="presParOf" srcId="{B3724334-1C6A-41D8-A438-510F58285B74}" destId="{BA404189-A1D1-458C-AD6B-0306F3A8A16A}" srcOrd="0" destOrd="0" presId="urn:microsoft.com/office/officeart/2005/8/layout/cycle6"/>
    <dgm:cxn modelId="{ABFC6BED-794F-40F1-AC1F-5633619D65F7}" type="presParOf" srcId="{B3724334-1C6A-41D8-A438-510F58285B74}" destId="{523ED804-C3B3-4A98-A4DB-03EDAB7A0EDA}" srcOrd="1" destOrd="0" presId="urn:microsoft.com/office/officeart/2005/8/layout/cycle6"/>
    <dgm:cxn modelId="{76B44168-A7E7-47F2-9A21-FF2569AF6868}" type="presParOf" srcId="{B3724334-1C6A-41D8-A438-510F58285B74}" destId="{D5F9D589-943E-4142-8BAD-5F97C85A1907}" srcOrd="2" destOrd="0" presId="urn:microsoft.com/office/officeart/2005/8/layout/cycle6"/>
    <dgm:cxn modelId="{AB6AA07A-31FA-458F-A4F5-B1ED1863A805}" type="presParOf" srcId="{B3724334-1C6A-41D8-A438-510F58285B74}" destId="{E45B03FF-260A-45C6-9A58-85455C468800}" srcOrd="3" destOrd="0" presId="urn:microsoft.com/office/officeart/2005/8/layout/cycle6"/>
    <dgm:cxn modelId="{96AE3486-2F5C-4B19-8894-6E5B641178CF}" type="presParOf" srcId="{B3724334-1C6A-41D8-A438-510F58285B74}" destId="{BC5B5A41-A206-43AE-B676-9DD587BC4DE5}" srcOrd="4" destOrd="0" presId="urn:microsoft.com/office/officeart/2005/8/layout/cycle6"/>
    <dgm:cxn modelId="{81FF8428-3DAA-4529-B539-CF2AC6458D77}" type="presParOf" srcId="{B3724334-1C6A-41D8-A438-510F58285B74}" destId="{E9A0239F-C252-4050-A4EB-1D7C8B580F0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AB664-937E-4882-8849-4ACF8D4A35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05297-C274-4FBF-96DA-9B78D90688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Credential stuffing and Password spraying</a:t>
          </a:r>
        </a:p>
      </dgm:t>
    </dgm:pt>
    <dgm:pt modelId="{52FD53CE-1BE6-4FEC-AD33-AE1175DD61D9}" type="parTrans" cxnId="{590E5917-4F4D-4366-B86F-AAE7F7E050E8}">
      <dgm:prSet/>
      <dgm:spPr/>
      <dgm:t>
        <a:bodyPr/>
        <a:lstStyle/>
        <a:p>
          <a:endParaRPr lang="en-US"/>
        </a:p>
      </dgm:t>
    </dgm:pt>
    <dgm:pt modelId="{B351FF86-1388-4EA4-BADA-24DB1C5D2011}" type="sibTrans" cxnId="{590E5917-4F4D-4366-B86F-AAE7F7E050E8}">
      <dgm:prSet/>
      <dgm:spPr/>
      <dgm:t>
        <a:bodyPr/>
        <a:lstStyle/>
        <a:p>
          <a:endParaRPr lang="en-US"/>
        </a:p>
      </dgm:t>
    </dgm:pt>
    <dgm:pt modelId="{B4D538FD-BE2B-4618-824D-7817C184B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Exploitation of weak authentication management systems in SektorCert</a:t>
          </a:r>
        </a:p>
      </dgm:t>
    </dgm:pt>
    <dgm:pt modelId="{3142A1B9-2373-4411-95DF-B79D1CAC6D31}" type="parTrans" cxnId="{45BFDA4C-5494-49D0-B40E-6BE3F6AFD5D9}">
      <dgm:prSet/>
      <dgm:spPr/>
      <dgm:t>
        <a:bodyPr/>
        <a:lstStyle/>
        <a:p>
          <a:endParaRPr lang="en-US"/>
        </a:p>
      </dgm:t>
    </dgm:pt>
    <dgm:pt modelId="{937E76DB-4684-4E93-A5BD-31DB9422A164}" type="sibTrans" cxnId="{45BFDA4C-5494-49D0-B40E-6BE3F6AFD5D9}">
      <dgm:prSet/>
      <dgm:spPr/>
      <dgm:t>
        <a:bodyPr/>
        <a:lstStyle/>
        <a:p>
          <a:endParaRPr lang="en-US"/>
        </a:p>
      </dgm:t>
    </dgm:pt>
    <dgm:pt modelId="{00426062-B17E-4B5B-9CF6-A5890C745D28}" type="pres">
      <dgm:prSet presAssocID="{07EAB664-937E-4882-8849-4ACF8D4A35AB}" presName="root" presStyleCnt="0">
        <dgm:presLayoutVars>
          <dgm:dir/>
          <dgm:resizeHandles val="exact"/>
        </dgm:presLayoutVars>
      </dgm:prSet>
      <dgm:spPr/>
    </dgm:pt>
    <dgm:pt modelId="{C802CA79-B856-49C2-9B08-E60E273D9718}" type="pres">
      <dgm:prSet presAssocID="{E3A05297-C274-4FBF-96DA-9B78D90688E7}" presName="compNode" presStyleCnt="0"/>
      <dgm:spPr/>
    </dgm:pt>
    <dgm:pt modelId="{F6E36572-C3C6-49F6-8F8F-B0A98FBD9C24}" type="pres">
      <dgm:prSet presAssocID="{E3A05297-C274-4FBF-96DA-9B78D9068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3BF4260-7994-4A46-A7C5-C6B30CF3E1DC}" type="pres">
      <dgm:prSet presAssocID="{E3A05297-C274-4FBF-96DA-9B78D90688E7}" presName="spaceRect" presStyleCnt="0"/>
      <dgm:spPr/>
    </dgm:pt>
    <dgm:pt modelId="{7FC4872B-CDB8-4C21-8DB9-6A30F85CE3CF}" type="pres">
      <dgm:prSet presAssocID="{E3A05297-C274-4FBF-96DA-9B78D90688E7}" presName="textRect" presStyleLbl="revTx" presStyleIdx="0" presStyleCnt="2">
        <dgm:presLayoutVars>
          <dgm:chMax val="1"/>
          <dgm:chPref val="1"/>
        </dgm:presLayoutVars>
      </dgm:prSet>
      <dgm:spPr/>
    </dgm:pt>
    <dgm:pt modelId="{7017C829-5BC0-4F18-95B6-DA41F5BE4B9D}" type="pres">
      <dgm:prSet presAssocID="{B351FF86-1388-4EA4-BADA-24DB1C5D2011}" presName="sibTrans" presStyleCnt="0"/>
      <dgm:spPr/>
    </dgm:pt>
    <dgm:pt modelId="{EE1DEE48-C601-4A9C-8B23-1A9163CC3898}" type="pres">
      <dgm:prSet presAssocID="{B4D538FD-BE2B-4618-824D-7817C184BA91}" presName="compNode" presStyleCnt="0"/>
      <dgm:spPr/>
    </dgm:pt>
    <dgm:pt modelId="{29887C50-EE9C-449F-BED1-D537007689E8}" type="pres">
      <dgm:prSet presAssocID="{B4D538FD-BE2B-4618-824D-7817C184BA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CF6A1B-4F65-444B-933A-C78CB12F5A03}" type="pres">
      <dgm:prSet presAssocID="{B4D538FD-BE2B-4618-824D-7817C184BA91}" presName="spaceRect" presStyleCnt="0"/>
      <dgm:spPr/>
    </dgm:pt>
    <dgm:pt modelId="{32618CC0-B59D-4F04-8B04-4440FD0FC5AD}" type="pres">
      <dgm:prSet presAssocID="{B4D538FD-BE2B-4618-824D-7817C184BA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0E5917-4F4D-4366-B86F-AAE7F7E050E8}" srcId="{07EAB664-937E-4882-8849-4ACF8D4A35AB}" destId="{E3A05297-C274-4FBF-96DA-9B78D90688E7}" srcOrd="0" destOrd="0" parTransId="{52FD53CE-1BE6-4FEC-AD33-AE1175DD61D9}" sibTransId="{B351FF86-1388-4EA4-BADA-24DB1C5D2011}"/>
    <dgm:cxn modelId="{0887DD4B-F106-41D8-8A40-E6848C34F10F}" type="presOf" srcId="{07EAB664-937E-4882-8849-4ACF8D4A35AB}" destId="{00426062-B17E-4B5B-9CF6-A5890C745D28}" srcOrd="0" destOrd="0" presId="urn:microsoft.com/office/officeart/2018/2/layout/IconLabelList"/>
    <dgm:cxn modelId="{45BFDA4C-5494-49D0-B40E-6BE3F6AFD5D9}" srcId="{07EAB664-937E-4882-8849-4ACF8D4A35AB}" destId="{B4D538FD-BE2B-4618-824D-7817C184BA91}" srcOrd="1" destOrd="0" parTransId="{3142A1B9-2373-4411-95DF-B79D1CAC6D31}" sibTransId="{937E76DB-4684-4E93-A5BD-31DB9422A164}"/>
    <dgm:cxn modelId="{1C85534D-3260-40F3-94D9-E7BC02E7287F}" type="presOf" srcId="{E3A05297-C274-4FBF-96DA-9B78D90688E7}" destId="{7FC4872B-CDB8-4C21-8DB9-6A30F85CE3CF}" srcOrd="0" destOrd="0" presId="urn:microsoft.com/office/officeart/2018/2/layout/IconLabelList"/>
    <dgm:cxn modelId="{2D4F386E-F7DB-4591-B846-FA4A7043D9A8}" type="presOf" srcId="{B4D538FD-BE2B-4618-824D-7817C184BA91}" destId="{32618CC0-B59D-4F04-8B04-4440FD0FC5AD}" srcOrd="0" destOrd="0" presId="urn:microsoft.com/office/officeart/2018/2/layout/IconLabelList"/>
    <dgm:cxn modelId="{9E60C2F7-EAC9-401C-BE33-12CFEAF032A0}" type="presParOf" srcId="{00426062-B17E-4B5B-9CF6-A5890C745D28}" destId="{C802CA79-B856-49C2-9B08-E60E273D9718}" srcOrd="0" destOrd="0" presId="urn:microsoft.com/office/officeart/2018/2/layout/IconLabelList"/>
    <dgm:cxn modelId="{C4697759-EC4B-48EC-AAF7-275C007DA9D7}" type="presParOf" srcId="{C802CA79-B856-49C2-9B08-E60E273D9718}" destId="{F6E36572-C3C6-49F6-8F8F-B0A98FBD9C24}" srcOrd="0" destOrd="0" presId="urn:microsoft.com/office/officeart/2018/2/layout/IconLabelList"/>
    <dgm:cxn modelId="{F5471B18-5B93-46D3-A2CD-AB66B94A85A3}" type="presParOf" srcId="{C802CA79-B856-49C2-9B08-E60E273D9718}" destId="{03BF4260-7994-4A46-A7C5-C6B30CF3E1DC}" srcOrd="1" destOrd="0" presId="urn:microsoft.com/office/officeart/2018/2/layout/IconLabelList"/>
    <dgm:cxn modelId="{D67CBE64-1A76-415E-9049-130C9ED402A4}" type="presParOf" srcId="{C802CA79-B856-49C2-9B08-E60E273D9718}" destId="{7FC4872B-CDB8-4C21-8DB9-6A30F85CE3CF}" srcOrd="2" destOrd="0" presId="urn:microsoft.com/office/officeart/2018/2/layout/IconLabelList"/>
    <dgm:cxn modelId="{2F15C916-E575-4113-9E29-F230BC8EBAE5}" type="presParOf" srcId="{00426062-B17E-4B5B-9CF6-A5890C745D28}" destId="{7017C829-5BC0-4F18-95B6-DA41F5BE4B9D}" srcOrd="1" destOrd="0" presId="urn:microsoft.com/office/officeart/2018/2/layout/IconLabelList"/>
    <dgm:cxn modelId="{92156BE3-2335-4A64-A9D3-4C81D93AD6F9}" type="presParOf" srcId="{00426062-B17E-4B5B-9CF6-A5890C745D28}" destId="{EE1DEE48-C601-4A9C-8B23-1A9163CC3898}" srcOrd="2" destOrd="0" presId="urn:microsoft.com/office/officeart/2018/2/layout/IconLabelList"/>
    <dgm:cxn modelId="{F23FEF61-6E47-4692-8DCA-1E8ADA7937F1}" type="presParOf" srcId="{EE1DEE48-C601-4A9C-8B23-1A9163CC3898}" destId="{29887C50-EE9C-449F-BED1-D537007689E8}" srcOrd="0" destOrd="0" presId="urn:microsoft.com/office/officeart/2018/2/layout/IconLabelList"/>
    <dgm:cxn modelId="{F24D8C8E-AC2E-483A-B908-B4979653CD36}" type="presParOf" srcId="{EE1DEE48-C601-4A9C-8B23-1A9163CC3898}" destId="{DECF6A1B-4F65-444B-933A-C78CB12F5A03}" srcOrd="1" destOrd="0" presId="urn:microsoft.com/office/officeart/2018/2/layout/IconLabelList"/>
    <dgm:cxn modelId="{7E21295C-A268-4876-86D3-8C57B15CB7E0}" type="presParOf" srcId="{EE1DEE48-C601-4A9C-8B23-1A9163CC3898}" destId="{32618CC0-B59D-4F04-8B04-4440FD0FC5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CB4D0-4B29-4769-81E8-CE53E8701F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83630-348E-4113-AC17-B193BB080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end-to-end encryption</a:t>
          </a:r>
        </a:p>
      </dgm:t>
    </dgm:pt>
    <dgm:pt modelId="{2D6F08F4-AF05-4299-B0AF-445999F6670C}" type="parTrans" cxnId="{ACDA97D5-0CFD-4974-B5CE-A0879D841971}">
      <dgm:prSet/>
      <dgm:spPr/>
      <dgm:t>
        <a:bodyPr/>
        <a:lstStyle/>
        <a:p>
          <a:endParaRPr lang="en-US"/>
        </a:p>
      </dgm:t>
    </dgm:pt>
    <dgm:pt modelId="{68F31F94-0282-4B2B-AF54-67B4F9BBA45E}" type="sibTrans" cxnId="{ACDA97D5-0CFD-4974-B5CE-A0879D841971}">
      <dgm:prSet/>
      <dgm:spPr/>
      <dgm:t>
        <a:bodyPr/>
        <a:lstStyle/>
        <a:p>
          <a:endParaRPr lang="en-US"/>
        </a:p>
      </dgm:t>
    </dgm:pt>
    <dgm:pt modelId="{4EA3D388-0D3C-4617-8B94-F0D3E9977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Role of restricted access protocols in securing sensitive data</a:t>
          </a:r>
        </a:p>
      </dgm:t>
    </dgm:pt>
    <dgm:pt modelId="{6C701CDF-C425-4D84-9963-3679D04966CA}" type="parTrans" cxnId="{9D274AF6-25BC-4A0D-B393-1DF3718CFDDE}">
      <dgm:prSet/>
      <dgm:spPr/>
      <dgm:t>
        <a:bodyPr/>
        <a:lstStyle/>
        <a:p>
          <a:endParaRPr lang="en-US"/>
        </a:p>
      </dgm:t>
    </dgm:pt>
    <dgm:pt modelId="{940CADA9-2CE5-4480-B097-7256748F8376}" type="sibTrans" cxnId="{9D274AF6-25BC-4A0D-B393-1DF3718CFDDE}">
      <dgm:prSet/>
      <dgm:spPr/>
      <dgm:t>
        <a:bodyPr/>
        <a:lstStyle/>
        <a:p>
          <a:endParaRPr lang="en-US"/>
        </a:p>
      </dgm:t>
    </dgm:pt>
    <dgm:pt modelId="{457AB711-B22F-4BC6-AF6F-5F17487600A4}" type="pres">
      <dgm:prSet presAssocID="{376CB4D0-4B29-4769-81E8-CE53E8701F26}" presName="root" presStyleCnt="0">
        <dgm:presLayoutVars>
          <dgm:dir/>
          <dgm:resizeHandles val="exact"/>
        </dgm:presLayoutVars>
      </dgm:prSet>
      <dgm:spPr/>
    </dgm:pt>
    <dgm:pt modelId="{832392CD-3CBB-4218-A882-7E3BE0C098FB}" type="pres">
      <dgm:prSet presAssocID="{C3E83630-348E-4113-AC17-B193BB0803EB}" presName="compNode" presStyleCnt="0"/>
      <dgm:spPr/>
    </dgm:pt>
    <dgm:pt modelId="{376793E9-FDC1-4498-B177-05E6F792B39B}" type="pres">
      <dgm:prSet presAssocID="{C3E83630-348E-4113-AC17-B193BB0803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0B557A9-858D-437B-BDA2-86F98ECF7A08}" type="pres">
      <dgm:prSet presAssocID="{C3E83630-348E-4113-AC17-B193BB0803EB}" presName="spaceRect" presStyleCnt="0"/>
      <dgm:spPr/>
    </dgm:pt>
    <dgm:pt modelId="{1A5529F3-99D2-46A0-A62F-BFE8205D4787}" type="pres">
      <dgm:prSet presAssocID="{C3E83630-348E-4113-AC17-B193BB0803EB}" presName="textRect" presStyleLbl="revTx" presStyleIdx="0" presStyleCnt="2">
        <dgm:presLayoutVars>
          <dgm:chMax val="1"/>
          <dgm:chPref val="1"/>
        </dgm:presLayoutVars>
      </dgm:prSet>
      <dgm:spPr/>
    </dgm:pt>
    <dgm:pt modelId="{D9CB7ACD-F68F-45B1-891F-6F54D9FAA3F6}" type="pres">
      <dgm:prSet presAssocID="{68F31F94-0282-4B2B-AF54-67B4F9BBA45E}" presName="sibTrans" presStyleCnt="0"/>
      <dgm:spPr/>
    </dgm:pt>
    <dgm:pt modelId="{C11F7E3E-8DEB-469A-B953-4590DCD8CD5E}" type="pres">
      <dgm:prSet presAssocID="{4EA3D388-0D3C-4617-8B94-F0D3E9977AD9}" presName="compNode" presStyleCnt="0"/>
      <dgm:spPr/>
    </dgm:pt>
    <dgm:pt modelId="{5A0724FA-1C38-40D0-AE74-D8055AA1F3FF}" type="pres">
      <dgm:prSet presAssocID="{4EA3D388-0D3C-4617-8B94-F0D3E9977A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AFFAA91-A3E9-47EB-8D6D-E587AE7C924D}" type="pres">
      <dgm:prSet presAssocID="{4EA3D388-0D3C-4617-8B94-F0D3E9977AD9}" presName="spaceRect" presStyleCnt="0"/>
      <dgm:spPr/>
    </dgm:pt>
    <dgm:pt modelId="{27E5F919-FB00-4775-BBFA-FA370E01F7C9}" type="pres">
      <dgm:prSet presAssocID="{4EA3D388-0D3C-4617-8B94-F0D3E9977A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482D51-7C09-4F26-96A8-3CEC190C1BAA}" type="presOf" srcId="{C3E83630-348E-4113-AC17-B193BB0803EB}" destId="{1A5529F3-99D2-46A0-A62F-BFE8205D4787}" srcOrd="0" destOrd="0" presId="urn:microsoft.com/office/officeart/2018/2/layout/IconLabelList"/>
    <dgm:cxn modelId="{52D7DF87-A38A-4962-BC68-60BEA5BB9A9D}" type="presOf" srcId="{4EA3D388-0D3C-4617-8B94-F0D3E9977AD9}" destId="{27E5F919-FB00-4775-BBFA-FA370E01F7C9}" srcOrd="0" destOrd="0" presId="urn:microsoft.com/office/officeart/2018/2/layout/IconLabelList"/>
    <dgm:cxn modelId="{D79A4988-7C47-41A2-BD7B-A208F38CA569}" type="presOf" srcId="{376CB4D0-4B29-4769-81E8-CE53E8701F26}" destId="{457AB711-B22F-4BC6-AF6F-5F17487600A4}" srcOrd="0" destOrd="0" presId="urn:microsoft.com/office/officeart/2018/2/layout/IconLabelList"/>
    <dgm:cxn modelId="{ACDA97D5-0CFD-4974-B5CE-A0879D841971}" srcId="{376CB4D0-4B29-4769-81E8-CE53E8701F26}" destId="{C3E83630-348E-4113-AC17-B193BB0803EB}" srcOrd="0" destOrd="0" parTransId="{2D6F08F4-AF05-4299-B0AF-445999F6670C}" sibTransId="{68F31F94-0282-4B2B-AF54-67B4F9BBA45E}"/>
    <dgm:cxn modelId="{9D274AF6-25BC-4A0D-B393-1DF3718CFDDE}" srcId="{376CB4D0-4B29-4769-81E8-CE53E8701F26}" destId="{4EA3D388-0D3C-4617-8B94-F0D3E9977AD9}" srcOrd="1" destOrd="0" parTransId="{6C701CDF-C425-4D84-9963-3679D04966CA}" sibTransId="{940CADA9-2CE5-4480-B097-7256748F8376}"/>
    <dgm:cxn modelId="{C646E5F8-5D81-4AE2-AC04-5D6F56A82D76}" type="presParOf" srcId="{457AB711-B22F-4BC6-AF6F-5F17487600A4}" destId="{832392CD-3CBB-4218-A882-7E3BE0C098FB}" srcOrd="0" destOrd="0" presId="urn:microsoft.com/office/officeart/2018/2/layout/IconLabelList"/>
    <dgm:cxn modelId="{F73EE05A-4B16-4F3E-B6F8-3F3C795A1C46}" type="presParOf" srcId="{832392CD-3CBB-4218-A882-7E3BE0C098FB}" destId="{376793E9-FDC1-4498-B177-05E6F792B39B}" srcOrd="0" destOrd="0" presId="urn:microsoft.com/office/officeart/2018/2/layout/IconLabelList"/>
    <dgm:cxn modelId="{FE47F9A2-E29F-4F61-86BF-2C8936237CEB}" type="presParOf" srcId="{832392CD-3CBB-4218-A882-7E3BE0C098FB}" destId="{90B557A9-858D-437B-BDA2-86F98ECF7A08}" srcOrd="1" destOrd="0" presId="urn:microsoft.com/office/officeart/2018/2/layout/IconLabelList"/>
    <dgm:cxn modelId="{62CA4960-8D7F-4DA1-824F-82BD0519E188}" type="presParOf" srcId="{832392CD-3CBB-4218-A882-7E3BE0C098FB}" destId="{1A5529F3-99D2-46A0-A62F-BFE8205D4787}" srcOrd="2" destOrd="0" presId="urn:microsoft.com/office/officeart/2018/2/layout/IconLabelList"/>
    <dgm:cxn modelId="{EC0C70A2-479E-43A5-88DB-27BFDF5590FF}" type="presParOf" srcId="{457AB711-B22F-4BC6-AF6F-5F17487600A4}" destId="{D9CB7ACD-F68F-45B1-891F-6F54D9FAA3F6}" srcOrd="1" destOrd="0" presId="urn:microsoft.com/office/officeart/2018/2/layout/IconLabelList"/>
    <dgm:cxn modelId="{9F106A46-37EF-48D9-9116-DF36A1DD805D}" type="presParOf" srcId="{457AB711-B22F-4BC6-AF6F-5F17487600A4}" destId="{C11F7E3E-8DEB-469A-B953-4590DCD8CD5E}" srcOrd="2" destOrd="0" presId="urn:microsoft.com/office/officeart/2018/2/layout/IconLabelList"/>
    <dgm:cxn modelId="{09265685-2564-42FC-81ED-61F0C9E577B5}" type="presParOf" srcId="{C11F7E3E-8DEB-469A-B953-4590DCD8CD5E}" destId="{5A0724FA-1C38-40D0-AE74-D8055AA1F3FF}" srcOrd="0" destOrd="0" presId="urn:microsoft.com/office/officeart/2018/2/layout/IconLabelList"/>
    <dgm:cxn modelId="{0192D061-9F99-408D-9790-748D064A15E5}" type="presParOf" srcId="{C11F7E3E-8DEB-469A-B953-4590DCD8CD5E}" destId="{5AFFAA91-A3E9-47EB-8D6D-E587AE7C924D}" srcOrd="1" destOrd="0" presId="urn:microsoft.com/office/officeart/2018/2/layout/IconLabelList"/>
    <dgm:cxn modelId="{8356B868-A47C-4204-B322-0FC052CD8E5F}" type="presParOf" srcId="{C11F7E3E-8DEB-469A-B953-4590DCD8CD5E}" destId="{27E5F919-FB00-4775-BBFA-FA370E01F7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0A6EAD-C4BF-4FB0-9C5C-40B577F1E0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2466C-C559-4FC0-9AD1-0E2E14F2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Exposure of vulnerabilities in energy sector systems</a:t>
          </a:r>
        </a:p>
      </dgm:t>
    </dgm:pt>
    <dgm:pt modelId="{B8BDAC7C-759E-42A7-B12F-19DEE6B24BC0}" type="parTrans" cxnId="{586E2D43-2BA1-42EE-A061-48BF6F958296}">
      <dgm:prSet/>
      <dgm:spPr/>
      <dgm:t>
        <a:bodyPr/>
        <a:lstStyle/>
        <a:p>
          <a:endParaRPr lang="en-US"/>
        </a:p>
      </dgm:t>
    </dgm:pt>
    <dgm:pt modelId="{7AD366F4-D1EF-4C1D-990C-0819CBA838E3}" type="sibTrans" cxnId="{586E2D43-2BA1-42EE-A061-48BF6F958296}">
      <dgm:prSet/>
      <dgm:spPr/>
      <dgm:t>
        <a:bodyPr/>
        <a:lstStyle/>
        <a:p>
          <a:endParaRPr lang="en-US"/>
        </a:p>
      </dgm:t>
    </dgm:pt>
    <dgm:pt modelId="{3BD3DB9E-94DC-48B6-9B0D-D0F8E14DA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Unpatched software, misconfigured network settings, inadequate security controls</a:t>
          </a:r>
        </a:p>
      </dgm:t>
    </dgm:pt>
    <dgm:pt modelId="{E5DD0A91-FE25-4911-BE21-F7F72CA9823E}" type="parTrans" cxnId="{25577710-3A9B-44F7-BFF0-39E3794980A3}">
      <dgm:prSet/>
      <dgm:spPr/>
      <dgm:t>
        <a:bodyPr/>
        <a:lstStyle/>
        <a:p>
          <a:endParaRPr lang="en-US"/>
        </a:p>
      </dgm:t>
    </dgm:pt>
    <dgm:pt modelId="{13608F89-218E-4040-AEA1-00A5E0760426}" type="sibTrans" cxnId="{25577710-3A9B-44F7-BFF0-39E3794980A3}">
      <dgm:prSet/>
      <dgm:spPr/>
      <dgm:t>
        <a:bodyPr/>
        <a:lstStyle/>
        <a:p>
          <a:endParaRPr lang="en-US"/>
        </a:p>
      </dgm:t>
    </dgm:pt>
    <dgm:pt modelId="{B3B7C724-92F3-4532-9AEC-A6D9B8D3A95D}" type="pres">
      <dgm:prSet presAssocID="{0E0A6EAD-C4BF-4FB0-9C5C-40B577F1E0B3}" presName="root" presStyleCnt="0">
        <dgm:presLayoutVars>
          <dgm:dir/>
          <dgm:resizeHandles val="exact"/>
        </dgm:presLayoutVars>
      </dgm:prSet>
      <dgm:spPr/>
    </dgm:pt>
    <dgm:pt modelId="{C507FF4D-F355-45E9-8D5F-91875ECFF9C7}" type="pres">
      <dgm:prSet presAssocID="{2C22466C-C559-4FC0-9AD1-0E2E14F2720B}" presName="compNode" presStyleCnt="0"/>
      <dgm:spPr/>
    </dgm:pt>
    <dgm:pt modelId="{73B4F812-6E4B-4155-AF5D-3E8A717223C9}" type="pres">
      <dgm:prSet presAssocID="{2C22466C-C559-4FC0-9AD1-0E2E14F272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D1D1267-BE5A-4D7D-A52A-82AE90C6CD56}" type="pres">
      <dgm:prSet presAssocID="{2C22466C-C559-4FC0-9AD1-0E2E14F2720B}" presName="spaceRect" presStyleCnt="0"/>
      <dgm:spPr/>
    </dgm:pt>
    <dgm:pt modelId="{6A9CFA63-D956-4E6A-86F4-49DA56B17C17}" type="pres">
      <dgm:prSet presAssocID="{2C22466C-C559-4FC0-9AD1-0E2E14F2720B}" presName="textRect" presStyleLbl="revTx" presStyleIdx="0" presStyleCnt="2">
        <dgm:presLayoutVars>
          <dgm:chMax val="1"/>
          <dgm:chPref val="1"/>
        </dgm:presLayoutVars>
      </dgm:prSet>
      <dgm:spPr/>
    </dgm:pt>
    <dgm:pt modelId="{A5CD595C-041A-42A2-9556-451A400E6FD6}" type="pres">
      <dgm:prSet presAssocID="{7AD366F4-D1EF-4C1D-990C-0819CBA838E3}" presName="sibTrans" presStyleCnt="0"/>
      <dgm:spPr/>
    </dgm:pt>
    <dgm:pt modelId="{04109CC8-7FEA-4863-A0F7-C4619D273DFB}" type="pres">
      <dgm:prSet presAssocID="{3BD3DB9E-94DC-48B6-9B0D-D0F8E14DAFAC}" presName="compNode" presStyleCnt="0"/>
      <dgm:spPr/>
    </dgm:pt>
    <dgm:pt modelId="{923E140B-90EF-4832-966A-D090ACDAE3CD}" type="pres">
      <dgm:prSet presAssocID="{3BD3DB9E-94DC-48B6-9B0D-D0F8E14DA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03766E-E864-45F9-94B9-193EEE9F1B23}" type="pres">
      <dgm:prSet presAssocID="{3BD3DB9E-94DC-48B6-9B0D-D0F8E14DAFAC}" presName="spaceRect" presStyleCnt="0"/>
      <dgm:spPr/>
    </dgm:pt>
    <dgm:pt modelId="{FFE9EA35-0478-45CB-B7F9-49D819EEA051}" type="pres">
      <dgm:prSet presAssocID="{3BD3DB9E-94DC-48B6-9B0D-D0F8E14DAF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577710-3A9B-44F7-BFF0-39E3794980A3}" srcId="{0E0A6EAD-C4BF-4FB0-9C5C-40B577F1E0B3}" destId="{3BD3DB9E-94DC-48B6-9B0D-D0F8E14DAFAC}" srcOrd="1" destOrd="0" parTransId="{E5DD0A91-FE25-4911-BE21-F7F72CA9823E}" sibTransId="{13608F89-218E-4040-AEA1-00A5E0760426}"/>
    <dgm:cxn modelId="{75D4C122-72E2-4821-BDF2-0376FF439997}" type="presOf" srcId="{3BD3DB9E-94DC-48B6-9B0D-D0F8E14DAFAC}" destId="{FFE9EA35-0478-45CB-B7F9-49D819EEA051}" srcOrd="0" destOrd="0" presId="urn:microsoft.com/office/officeart/2018/2/layout/IconLabelList"/>
    <dgm:cxn modelId="{DCC5E62F-7825-45A7-8FE7-283F4D9D1AC2}" type="presOf" srcId="{0E0A6EAD-C4BF-4FB0-9C5C-40B577F1E0B3}" destId="{B3B7C724-92F3-4532-9AEC-A6D9B8D3A95D}" srcOrd="0" destOrd="0" presId="urn:microsoft.com/office/officeart/2018/2/layout/IconLabelList"/>
    <dgm:cxn modelId="{586E2D43-2BA1-42EE-A061-48BF6F958296}" srcId="{0E0A6EAD-C4BF-4FB0-9C5C-40B577F1E0B3}" destId="{2C22466C-C559-4FC0-9AD1-0E2E14F2720B}" srcOrd="0" destOrd="0" parTransId="{B8BDAC7C-759E-42A7-B12F-19DEE6B24BC0}" sibTransId="{7AD366F4-D1EF-4C1D-990C-0819CBA838E3}"/>
    <dgm:cxn modelId="{ED79C6A7-607B-49BD-8788-02080A9632EF}" type="presOf" srcId="{2C22466C-C559-4FC0-9AD1-0E2E14F2720B}" destId="{6A9CFA63-D956-4E6A-86F4-49DA56B17C17}" srcOrd="0" destOrd="0" presId="urn:microsoft.com/office/officeart/2018/2/layout/IconLabelList"/>
    <dgm:cxn modelId="{C7E26913-60F6-4A01-B25B-5433DB83AA8D}" type="presParOf" srcId="{B3B7C724-92F3-4532-9AEC-A6D9B8D3A95D}" destId="{C507FF4D-F355-45E9-8D5F-91875ECFF9C7}" srcOrd="0" destOrd="0" presId="urn:microsoft.com/office/officeart/2018/2/layout/IconLabelList"/>
    <dgm:cxn modelId="{A1431DE8-09FA-4DD5-A22B-643E3485907F}" type="presParOf" srcId="{C507FF4D-F355-45E9-8D5F-91875ECFF9C7}" destId="{73B4F812-6E4B-4155-AF5D-3E8A717223C9}" srcOrd="0" destOrd="0" presId="urn:microsoft.com/office/officeart/2018/2/layout/IconLabelList"/>
    <dgm:cxn modelId="{D9547464-856E-462C-9D4F-A14EAADA1E7F}" type="presParOf" srcId="{C507FF4D-F355-45E9-8D5F-91875ECFF9C7}" destId="{6D1D1267-BE5A-4D7D-A52A-82AE90C6CD56}" srcOrd="1" destOrd="0" presId="urn:microsoft.com/office/officeart/2018/2/layout/IconLabelList"/>
    <dgm:cxn modelId="{EFF1D061-0226-4DD5-90DE-E1C1918CC0F8}" type="presParOf" srcId="{C507FF4D-F355-45E9-8D5F-91875ECFF9C7}" destId="{6A9CFA63-D956-4E6A-86F4-49DA56B17C17}" srcOrd="2" destOrd="0" presId="urn:microsoft.com/office/officeart/2018/2/layout/IconLabelList"/>
    <dgm:cxn modelId="{8B3C6E23-E6E5-4C6D-8F10-D63072275452}" type="presParOf" srcId="{B3B7C724-92F3-4532-9AEC-A6D9B8D3A95D}" destId="{A5CD595C-041A-42A2-9556-451A400E6FD6}" srcOrd="1" destOrd="0" presId="urn:microsoft.com/office/officeart/2018/2/layout/IconLabelList"/>
    <dgm:cxn modelId="{DE9BE1B0-3AE6-4261-B24A-CF030C5C687A}" type="presParOf" srcId="{B3B7C724-92F3-4532-9AEC-A6D9B8D3A95D}" destId="{04109CC8-7FEA-4863-A0F7-C4619D273DFB}" srcOrd="2" destOrd="0" presId="urn:microsoft.com/office/officeart/2018/2/layout/IconLabelList"/>
    <dgm:cxn modelId="{EC1A01CB-A859-4E9F-A2DA-7F8DC4B4B86E}" type="presParOf" srcId="{04109CC8-7FEA-4863-A0F7-C4619D273DFB}" destId="{923E140B-90EF-4832-966A-D090ACDAE3CD}" srcOrd="0" destOrd="0" presId="urn:microsoft.com/office/officeart/2018/2/layout/IconLabelList"/>
    <dgm:cxn modelId="{CF3812D4-9331-48E4-9099-403CBBD3CFE4}" type="presParOf" srcId="{04109CC8-7FEA-4863-A0F7-C4619D273DFB}" destId="{3503766E-E864-45F9-94B9-193EEE9F1B23}" srcOrd="1" destOrd="0" presId="urn:microsoft.com/office/officeart/2018/2/layout/IconLabelList"/>
    <dgm:cxn modelId="{F19FE947-13EF-4543-9A3E-3D38FD983DDA}" type="presParOf" srcId="{04109CC8-7FEA-4863-A0F7-C4619D273DFB}" destId="{FFE9EA35-0478-45CB-B7F9-49D819EEA0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B63F88-56B5-4FF2-90D3-5573920E648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A4A43F-4D16-4288-B5A0-236E45639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Significance of regular software updates</a:t>
          </a:r>
        </a:p>
      </dgm:t>
    </dgm:pt>
    <dgm:pt modelId="{EAAD949E-A45B-4D58-9DC6-943113B75850}" type="parTrans" cxnId="{CE65DBC5-1869-44FA-A627-D3E8E580B9DE}">
      <dgm:prSet/>
      <dgm:spPr/>
      <dgm:t>
        <a:bodyPr/>
        <a:lstStyle/>
        <a:p>
          <a:endParaRPr lang="en-US"/>
        </a:p>
      </dgm:t>
    </dgm:pt>
    <dgm:pt modelId="{176F9AAF-E235-4C2A-8030-CD1511FBB248}" type="sibTrans" cxnId="{CE65DBC5-1869-44FA-A627-D3E8E580B9DE}">
      <dgm:prSet/>
      <dgm:spPr/>
      <dgm:t>
        <a:bodyPr/>
        <a:lstStyle/>
        <a:p>
          <a:endParaRPr lang="en-US"/>
        </a:p>
      </dgm:t>
    </dgm:pt>
    <dgm:pt modelId="{50AE2B5C-D7E9-44EC-9677-4EB4DA5F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patch deployment and vulnerability assessments</a:t>
          </a:r>
        </a:p>
      </dgm:t>
    </dgm:pt>
    <dgm:pt modelId="{40CC07B1-87C7-4C6D-B80B-DC58EA5F2C9E}" type="parTrans" cxnId="{3439571A-5984-4378-905B-7E5470F7C120}">
      <dgm:prSet/>
      <dgm:spPr/>
      <dgm:t>
        <a:bodyPr/>
        <a:lstStyle/>
        <a:p>
          <a:endParaRPr lang="en-US"/>
        </a:p>
      </dgm:t>
    </dgm:pt>
    <dgm:pt modelId="{4FD31ACB-9470-47EA-8BDC-8BFE7FB32DEC}" type="sibTrans" cxnId="{3439571A-5984-4378-905B-7E5470F7C120}">
      <dgm:prSet/>
      <dgm:spPr/>
      <dgm:t>
        <a:bodyPr/>
        <a:lstStyle/>
        <a:p>
          <a:endParaRPr lang="en-US"/>
        </a:p>
      </dgm:t>
    </dgm:pt>
    <dgm:pt modelId="{7344016A-801C-4BB9-BFF1-233CC2C463A2}" type="pres">
      <dgm:prSet presAssocID="{8CB63F88-56B5-4FF2-90D3-5573920E6484}" presName="root" presStyleCnt="0">
        <dgm:presLayoutVars>
          <dgm:dir/>
          <dgm:resizeHandles val="exact"/>
        </dgm:presLayoutVars>
      </dgm:prSet>
      <dgm:spPr/>
    </dgm:pt>
    <dgm:pt modelId="{E0B99AB3-BF28-444C-9C7F-E6F47E0DD1F2}" type="pres">
      <dgm:prSet presAssocID="{81A4A43F-4D16-4288-B5A0-236E456399DE}" presName="compNode" presStyleCnt="0"/>
      <dgm:spPr/>
    </dgm:pt>
    <dgm:pt modelId="{E063371D-2F3E-4B11-A41E-614B8BCC45AE}" type="pres">
      <dgm:prSet presAssocID="{81A4A43F-4D16-4288-B5A0-236E456399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E703515-6F50-4103-B57C-45F0D00F2E63}" type="pres">
      <dgm:prSet presAssocID="{81A4A43F-4D16-4288-B5A0-236E456399DE}" presName="spaceRect" presStyleCnt="0"/>
      <dgm:spPr/>
    </dgm:pt>
    <dgm:pt modelId="{0CBDDF7B-3332-44D4-AC57-2AD6A87114E2}" type="pres">
      <dgm:prSet presAssocID="{81A4A43F-4D16-4288-B5A0-236E456399DE}" presName="textRect" presStyleLbl="revTx" presStyleIdx="0" presStyleCnt="2">
        <dgm:presLayoutVars>
          <dgm:chMax val="1"/>
          <dgm:chPref val="1"/>
        </dgm:presLayoutVars>
      </dgm:prSet>
      <dgm:spPr/>
    </dgm:pt>
    <dgm:pt modelId="{7798A8EC-9487-4003-BF73-E750454EC380}" type="pres">
      <dgm:prSet presAssocID="{176F9AAF-E235-4C2A-8030-CD1511FBB248}" presName="sibTrans" presStyleCnt="0"/>
      <dgm:spPr/>
    </dgm:pt>
    <dgm:pt modelId="{396128B8-E1F4-4B99-95D6-537D4A58BC00}" type="pres">
      <dgm:prSet presAssocID="{50AE2B5C-D7E9-44EC-9677-4EB4DA5F7DCD}" presName="compNode" presStyleCnt="0"/>
      <dgm:spPr/>
    </dgm:pt>
    <dgm:pt modelId="{077964D1-7984-4D61-AC2B-E5D698F2A1A8}" type="pres">
      <dgm:prSet presAssocID="{50AE2B5C-D7E9-44EC-9677-4EB4DA5F7D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D889FA-B8DB-47DD-92EE-6C7EB8052FD3}" type="pres">
      <dgm:prSet presAssocID="{50AE2B5C-D7E9-44EC-9677-4EB4DA5F7DCD}" presName="spaceRect" presStyleCnt="0"/>
      <dgm:spPr/>
    </dgm:pt>
    <dgm:pt modelId="{805BF85C-684D-44F6-A687-6EF22438A541}" type="pres">
      <dgm:prSet presAssocID="{50AE2B5C-D7E9-44EC-9677-4EB4DA5F7D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39571A-5984-4378-905B-7E5470F7C120}" srcId="{8CB63F88-56B5-4FF2-90D3-5573920E6484}" destId="{50AE2B5C-D7E9-44EC-9677-4EB4DA5F7DCD}" srcOrd="1" destOrd="0" parTransId="{40CC07B1-87C7-4C6D-B80B-DC58EA5F2C9E}" sibTransId="{4FD31ACB-9470-47EA-8BDC-8BFE7FB32DEC}"/>
    <dgm:cxn modelId="{EDC09026-ECEC-4442-B13C-A802F7582CC5}" type="presOf" srcId="{81A4A43F-4D16-4288-B5A0-236E456399DE}" destId="{0CBDDF7B-3332-44D4-AC57-2AD6A87114E2}" srcOrd="0" destOrd="0" presId="urn:microsoft.com/office/officeart/2018/2/layout/IconLabelList"/>
    <dgm:cxn modelId="{68B45F81-DE0F-45DF-BFDE-D4FB4B372133}" type="presOf" srcId="{8CB63F88-56B5-4FF2-90D3-5573920E6484}" destId="{7344016A-801C-4BB9-BFF1-233CC2C463A2}" srcOrd="0" destOrd="0" presId="urn:microsoft.com/office/officeart/2018/2/layout/IconLabelList"/>
    <dgm:cxn modelId="{8A37C883-9961-4467-BCA7-D69CE6947203}" type="presOf" srcId="{50AE2B5C-D7E9-44EC-9677-4EB4DA5F7DCD}" destId="{805BF85C-684D-44F6-A687-6EF22438A541}" srcOrd="0" destOrd="0" presId="urn:microsoft.com/office/officeart/2018/2/layout/IconLabelList"/>
    <dgm:cxn modelId="{CE65DBC5-1869-44FA-A627-D3E8E580B9DE}" srcId="{8CB63F88-56B5-4FF2-90D3-5573920E6484}" destId="{81A4A43F-4D16-4288-B5A0-236E456399DE}" srcOrd="0" destOrd="0" parTransId="{EAAD949E-A45B-4D58-9DC6-943113B75850}" sibTransId="{176F9AAF-E235-4C2A-8030-CD1511FBB248}"/>
    <dgm:cxn modelId="{73EDDB41-8978-403B-BF28-C9A4A2EE2A1A}" type="presParOf" srcId="{7344016A-801C-4BB9-BFF1-233CC2C463A2}" destId="{E0B99AB3-BF28-444C-9C7F-E6F47E0DD1F2}" srcOrd="0" destOrd="0" presId="urn:microsoft.com/office/officeart/2018/2/layout/IconLabelList"/>
    <dgm:cxn modelId="{85C2E285-494B-46CB-A132-8BF95AA36C16}" type="presParOf" srcId="{E0B99AB3-BF28-444C-9C7F-E6F47E0DD1F2}" destId="{E063371D-2F3E-4B11-A41E-614B8BCC45AE}" srcOrd="0" destOrd="0" presId="urn:microsoft.com/office/officeart/2018/2/layout/IconLabelList"/>
    <dgm:cxn modelId="{84AACC71-1CB7-4744-BE3A-73EC83DABEC3}" type="presParOf" srcId="{E0B99AB3-BF28-444C-9C7F-E6F47E0DD1F2}" destId="{AE703515-6F50-4103-B57C-45F0D00F2E63}" srcOrd="1" destOrd="0" presId="urn:microsoft.com/office/officeart/2018/2/layout/IconLabelList"/>
    <dgm:cxn modelId="{31FE6FF9-281C-4BB1-9EC4-844565E80D7E}" type="presParOf" srcId="{E0B99AB3-BF28-444C-9C7F-E6F47E0DD1F2}" destId="{0CBDDF7B-3332-44D4-AC57-2AD6A87114E2}" srcOrd="2" destOrd="0" presId="urn:microsoft.com/office/officeart/2018/2/layout/IconLabelList"/>
    <dgm:cxn modelId="{0023ECD2-F7C2-4F3E-8387-B6A00E9AE9D1}" type="presParOf" srcId="{7344016A-801C-4BB9-BFF1-233CC2C463A2}" destId="{7798A8EC-9487-4003-BF73-E750454EC380}" srcOrd="1" destOrd="0" presId="urn:microsoft.com/office/officeart/2018/2/layout/IconLabelList"/>
    <dgm:cxn modelId="{FC3808EB-C7FC-48C5-B33B-23A20C8CAE33}" type="presParOf" srcId="{7344016A-801C-4BB9-BFF1-233CC2C463A2}" destId="{396128B8-E1F4-4B99-95D6-537D4A58BC00}" srcOrd="2" destOrd="0" presId="urn:microsoft.com/office/officeart/2018/2/layout/IconLabelList"/>
    <dgm:cxn modelId="{F05D21B8-669F-49C1-98D7-65E8A23F602F}" type="presParOf" srcId="{396128B8-E1F4-4B99-95D6-537D4A58BC00}" destId="{077964D1-7984-4D61-AC2B-E5D698F2A1A8}" srcOrd="0" destOrd="0" presId="urn:microsoft.com/office/officeart/2018/2/layout/IconLabelList"/>
    <dgm:cxn modelId="{57F334A9-7424-467C-B80C-94DB84686318}" type="presParOf" srcId="{396128B8-E1F4-4B99-95D6-537D4A58BC00}" destId="{81D889FA-B8DB-47DD-92EE-6C7EB8052FD3}" srcOrd="1" destOrd="0" presId="urn:microsoft.com/office/officeart/2018/2/layout/IconLabelList"/>
    <dgm:cxn modelId="{66898398-40A1-4B0F-B1C1-0F92FAB76283}" type="presParOf" srcId="{396128B8-E1F4-4B99-95D6-537D4A58BC00}" destId="{805BF85C-684D-44F6-A687-6EF22438A5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04189-A1D1-458C-AD6B-0306F3A8A16A}">
      <dsp:nvSpPr>
        <dsp:cNvPr id="0" name=""/>
        <dsp:cNvSpPr/>
      </dsp:nvSpPr>
      <dsp:spPr>
        <a:xfrm>
          <a:off x="590" y="1773226"/>
          <a:ext cx="3026735" cy="1967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Overview of the Danish incident</a:t>
          </a:r>
        </a:p>
      </dsp:txBody>
      <dsp:txXfrm>
        <a:off x="96629" y="1869265"/>
        <a:ext cx="2834657" cy="1775300"/>
      </dsp:txXfrm>
    </dsp:sp>
    <dsp:sp modelId="{D5F9D589-943E-4142-8BAD-5F97C85A1907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336964" y="662832"/>
              </a:moveTo>
              <a:arcTo wR="1668153" hR="1668153" stAng="13023618" swAng="635276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B03FF-260A-45C6-9A58-85455C468800}">
      <dsp:nvSpPr>
        <dsp:cNvPr id="0" name=""/>
        <dsp:cNvSpPr/>
      </dsp:nvSpPr>
      <dsp:spPr>
        <a:xfrm>
          <a:off x="3336897" y="1773226"/>
          <a:ext cx="3026735" cy="19673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Who is SektorCERT?</a:t>
          </a:r>
        </a:p>
      </dsp:txBody>
      <dsp:txXfrm>
        <a:off x="3432936" y="1869265"/>
        <a:ext cx="2834657" cy="1775300"/>
      </dsp:txXfrm>
    </dsp:sp>
    <dsp:sp modelId="{E9A0239F-C252-4050-A4EB-1D7C8B580F0A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2999342" y="2673474"/>
              </a:moveTo>
              <a:arcTo wR="1668153" hR="1668153" stAng="2223618" swAng="635276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36572-C3C6-49F6-8F8F-B0A98FBD9C2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4872B-CDB8-4C21-8DB9-6A30F85CE3C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Credential stuffing and Password spraying</a:t>
          </a:r>
        </a:p>
      </dsp:txBody>
      <dsp:txXfrm>
        <a:off x="559800" y="3022743"/>
        <a:ext cx="4320000" cy="720000"/>
      </dsp:txXfrm>
    </dsp:sp>
    <dsp:sp modelId="{29887C50-EE9C-449F-BED1-D537007689E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8CC0-B59D-4F04-8B04-4440FD0FC5A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Exploitation of weak authentication management systems in SektorCert</a:t>
          </a:r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793E9-FDC1-4498-B177-05E6F792B39B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529F3-99D2-46A0-A62F-BFE8205D478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Importance of end-to-end encryption</a:t>
          </a:r>
        </a:p>
      </dsp:txBody>
      <dsp:txXfrm>
        <a:off x="559800" y="3022743"/>
        <a:ext cx="4320000" cy="720000"/>
      </dsp:txXfrm>
    </dsp:sp>
    <dsp:sp modelId="{5A0724FA-1C38-40D0-AE74-D8055AA1F3F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5F919-FB00-4775-BBFA-FA370E01F7C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Role of restricted access protocols in securing sensitive data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F812-6E4B-4155-AF5D-3E8A717223C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CFA63-D956-4E6A-86F4-49DA56B17C1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Exposure of vulnerabilities in energy sector systems</a:t>
          </a:r>
        </a:p>
      </dsp:txBody>
      <dsp:txXfrm>
        <a:off x="559800" y="3022743"/>
        <a:ext cx="4320000" cy="720000"/>
      </dsp:txXfrm>
    </dsp:sp>
    <dsp:sp modelId="{923E140B-90EF-4832-966A-D090ACDAE3C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9EA35-0478-45CB-B7F9-49D819EEA05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Unpatched software, misconfigured network settings, inadequate security controls</a:t>
          </a:r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371D-2F3E-4B11-A41E-614B8BCC45A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DDF7B-3332-44D4-AC57-2AD6A87114E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Significance of regular software updates</a:t>
          </a:r>
        </a:p>
      </dsp:txBody>
      <dsp:txXfrm>
        <a:off x="559800" y="3022743"/>
        <a:ext cx="4320000" cy="720000"/>
      </dsp:txXfrm>
    </dsp:sp>
    <dsp:sp modelId="{077964D1-7984-4D61-AC2B-E5D698F2A1A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F85C-684D-44F6-A687-6EF22438A54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Automated patch deployment and vulnerability assessments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53D4-1417-4443-BED2-9D82BE27696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50815-10EE-40A4-97A1-98169933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50815-10EE-40A4-97A1-98169933CF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6A58-EFCB-E9C9-D926-44833193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EC91-E72F-E945-FD62-63E760782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0155-F833-6388-96E1-8AA77DD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6445-70F4-D4AC-8DE6-BEA4529C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6BD8-0B01-DCA8-8BCC-DD4C3F5B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5D0E-84D1-D5ED-A571-248AA455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1119-FF6C-9C3C-9047-8B9194EC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768D-2655-0575-72A8-F602B3B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9B74-2DD0-8E9D-DDF9-142C78FE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35CA-6CD7-9109-DE84-B8EEB99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FEDD-2041-D3B5-C5C4-5883C327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E058B-364C-AF49-1A6F-1BE37588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6B9C-EBD6-6E13-9B90-8E388B73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FA0-E8B7-75E1-7B24-C5C5D000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7A52-A260-8238-D8DB-4D888A36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D9F3-2F97-0E78-2DC0-06D43C62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1678-C47B-1DA9-63A4-6560D97E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7221-B93F-DCDB-E4BE-1A833AA7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FB06-8403-EA80-E696-ECD551E9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DF4-A73D-0FCE-A8EA-46B6181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F5D7-7F43-D1A2-02BF-4B00AEE4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55FC-0C58-858F-751D-A58C93C3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60A0-51B8-D5DA-7FC6-2560EA5A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F2F9-DEB0-240F-CFC9-F8DDD354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5D2A-CE53-DBED-040C-05E21F56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AA8-6428-497B-1946-0991F170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6121-5415-0B2C-A854-6DF5BEB6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A912B-24B6-EB23-5CE7-869428D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2F43-8290-9CF7-8B48-F4FA475A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0540-60D3-3631-B704-50A1F270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FDB3-AEC0-D298-3B48-A47F1FB5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3F41-5B6A-76D7-E8C6-44B5FF7F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8641-1487-BB9E-CDF7-FA28689A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AE7BA-4835-AD09-D635-AE22DD71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E5570-391C-7778-F389-A55EA28BE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DB454-955E-B712-368D-08F496147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5D27B-596B-B863-FE6B-DC77AEE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DE84-9B9C-BAF9-9665-DEBD398A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C398-DA02-66F5-8DC0-7E2C3DA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200F-B75F-B452-E14D-516CD4B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D83C-D220-0A6D-86C1-B9F268F2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D5959-5D4F-44AF-F5C4-1E4DFDA3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B331-7A1C-97CC-10FB-B0ACEB0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42F83-AC60-DB47-EA30-E68D9326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0D027-8794-A4A7-EB08-44AE306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1E892-D04B-FCAF-BFF8-480929B2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A1A0-B71C-A655-821E-D64638E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CC72-C417-6C1E-D1B5-7F747E02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F94D6-3CE6-2B67-82B7-3C0B33D9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69BC-8322-C73D-2324-72F22B9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29D-17B3-824A-CAB0-70D50879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F51A5-54FB-0FC0-B175-E5AB35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CD54-1FC4-BA86-1E18-2F51CDD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3E445-34DB-12E3-8D26-A99D376ED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14BBE-1810-240E-09F6-6D48A6BD0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4B2B-2FFD-3FF8-4163-74100CC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B091-EEEE-DEEA-5E7B-C354AB13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4FF0-7A54-F405-7401-FBF6BF4C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8623-ABC4-0C98-4AE8-C46D9FAC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381A-0D19-8479-4001-52CA2601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8CF0-6860-8739-DB30-9A073488A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493E-5EF8-49E9-A5A2-F5C7805613C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6B66-A34E-8FA8-F337-272347225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7698-41B2-6106-5A81-A596319A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3DF5-F102-428C-9F3B-00796C14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erial view of a city skyline">
            <a:extLst>
              <a:ext uri="{FF2B5EF4-FFF2-40B4-BE49-F238E27FC236}">
                <a16:creationId xmlns:a16="http://schemas.microsoft.com/office/drawing/2014/main" id="{AD9F6F9B-85AB-9658-9778-92A9848C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0B5EA-9360-132A-23CC-717E84440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707564" cy="2839273"/>
          </a:xfrm>
        </p:spPr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Cybersecurity Case Study: Danish Critical Infrastructure Attack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09FE-607E-28A3-5B66-A5FAC0294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Söhne"/>
              </a:rPr>
              <a:t>By: Jordan Rosenberg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Söhne"/>
              </a:rPr>
              <a:t> jrosenberg7(EdX)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Söhne"/>
              </a:rPr>
              <a:t>Date: 12/29/2023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3587-9978-7268-BAA2-4B4B62BD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It Have Been Prevented?</a:t>
            </a:r>
            <a:endParaRPr lang="en-US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F5DC-1229-73B2-879C-254963FF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Emphasizing multifactor authentication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encryption and restricted access protocols for data protection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monitoring, network segmentation, and regular security audits for proactive system security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D84127D-F95C-EC17-6C5A-BC8E22851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7" r="282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094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BCC02FF8-6C1C-69A4-436A-A38406761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9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639FC-8829-3D3A-DD93-3CC94CA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2744430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- Course Perspectives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7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7A0-6561-4084-FC17-FE1C4FBB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3200"/>
          </a:p>
        </p:txBody>
      </p:sp>
      <p:pic>
        <p:nvPicPr>
          <p:cNvPr id="15" name="Picture 14" descr="An abstract design with lines and financial symbols">
            <a:extLst>
              <a:ext uri="{FF2B5EF4-FFF2-40B4-BE49-F238E27FC236}">
                <a16:creationId xmlns:a16="http://schemas.microsoft.com/office/drawing/2014/main" id="{C6998494-3D1A-ECD8-28F5-860E40B1D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9" r="2089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291B-234E-603B-5CCE-9A8935FB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1300" dirty="0"/>
              <a:t>Personal Background</a:t>
            </a:r>
          </a:p>
          <a:p>
            <a:r>
              <a:rPr lang="en-US" sz="1300" dirty="0"/>
              <a:t>Overview</a:t>
            </a:r>
          </a:p>
          <a:p>
            <a:r>
              <a:rPr lang="en-US" sz="1300" dirty="0"/>
              <a:t>What Happened?</a:t>
            </a: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Accounts</a:t>
            </a: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Data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Systems</a:t>
            </a: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Software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It Have Been Prevented?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6815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0C3-0165-CF9C-3187-2A5D9073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Background</a:t>
            </a:r>
          </a:p>
        </p:txBody>
      </p:sp>
      <p:pic>
        <p:nvPicPr>
          <p:cNvPr id="13" name="Picture 12" descr="Digital graphs and numbers in 3D">
            <a:extLst>
              <a:ext uri="{FF2B5EF4-FFF2-40B4-BE49-F238E27FC236}">
                <a16:creationId xmlns:a16="http://schemas.microsoft.com/office/drawing/2014/main" id="{F47057D9-8DB1-DE3F-C6A6-EBA313232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3" r="15813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7681-6DC4-0D7E-B35A-B3B30045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en-US" sz="2000" b="0" i="0" dirty="0">
                <a:effectLst/>
                <a:latin typeface="Söhne"/>
              </a:rPr>
              <a:t>New Head of Finance and Business Operations at an OT Cybersecurity Company</a:t>
            </a:r>
          </a:p>
          <a:p>
            <a:pPr marL="285750" indent="-285750"/>
            <a:r>
              <a:rPr lang="en-US" sz="2000" b="0" i="0" dirty="0">
                <a:effectLst/>
                <a:latin typeface="Söhne"/>
              </a:rPr>
              <a:t>Looking to gain expertise in cybersecurity</a:t>
            </a:r>
          </a:p>
          <a:p>
            <a:pPr marL="285750" indent="-285750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SektorCert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 to understand OT cybersecurity through a recent and relevant example</a:t>
            </a:r>
          </a:p>
        </p:txBody>
      </p:sp>
    </p:spTree>
    <p:extLst>
      <p:ext uri="{BB962C8B-B14F-4D97-AF65-F5344CB8AC3E}">
        <p14:creationId xmlns:p14="http://schemas.microsoft.com/office/powerpoint/2010/main" val="49480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E90C3-0165-CF9C-3187-2A5D9073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Söhne"/>
              </a:rPr>
              <a:t>Overview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8BC0C-8648-5310-B683-326D6A52E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2318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9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A86A-5EA3-4CB8-A85A-8239CCE9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Happened?</a:t>
            </a:r>
            <a:endParaRPr lang="en-US" sz="5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E1FB-5CC0-D32D-36AE-3FC9A4EB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Compromised key systems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Exploited vulnerabilities in the network architecture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C70A2324-6CCE-5D35-A85D-2ED34D5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2D77-303E-4CD6-902D-4089EE3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Accounts - Lessons Learned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1119F-A79E-724A-3D15-CA4F360D6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0201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1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2851-9AB4-5ABF-ABA7-E034CFF7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Data - Best Practices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358BAA-CD75-A7DA-0CF2-A070844552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556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4285-D82C-F98A-FCCE-0FD7C479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Systems - Vulnerabilities Exposed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B6BA5-335D-789A-EBC9-48B09C227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51769"/>
              </p:ext>
            </p:extLst>
          </p:nvPr>
        </p:nvGraphicFramePr>
        <p:xfrm>
          <a:off x="859465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36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65AC-2BB8-2117-A856-81AD6E8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Software - Patching and Updates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0E28C-3371-C9E4-B204-CC74612926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28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14340</TotalTime>
  <Words>222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Cybersecurity Case Study: Danish Critical Infrastructure Attack</vt:lpstr>
      <vt:lpstr>Agenda</vt:lpstr>
      <vt:lpstr>Personal Background</vt:lpstr>
      <vt:lpstr>Overview</vt:lpstr>
      <vt:lpstr>What Happened?</vt:lpstr>
      <vt:lpstr>Securing Accounts - Lessons Learned</vt:lpstr>
      <vt:lpstr>Securing Data - Best Practices</vt:lpstr>
      <vt:lpstr>Securing Systems - Vulnerabilities Exposed</vt:lpstr>
      <vt:lpstr>Securing Software - Patching and Updates</vt:lpstr>
      <vt:lpstr>How Could It Have Been Prevented?</vt:lpstr>
      <vt:lpstr>Conclusion - Course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Case Study: Danish Critical Infrastructure Attack</dc:title>
  <dc:creator>Jordan  Rosenberg</dc:creator>
  <cp:lastModifiedBy>Jordan  Rosenberg</cp:lastModifiedBy>
  <cp:revision>6</cp:revision>
  <dcterms:created xsi:type="dcterms:W3CDTF">2023-12-19T15:41:17Z</dcterms:created>
  <dcterms:modified xsi:type="dcterms:W3CDTF">2023-12-29T15:45:06Z</dcterms:modified>
</cp:coreProperties>
</file>